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72" r:id="rId2"/>
  </p:sldMasterIdLst>
  <p:notesMasterIdLst>
    <p:notesMasterId r:id="rId37"/>
  </p:notesMasterIdLst>
  <p:sldIdLst>
    <p:sldId id="280" r:id="rId3"/>
    <p:sldId id="287" r:id="rId4"/>
    <p:sldId id="278" r:id="rId5"/>
    <p:sldId id="290" r:id="rId6"/>
    <p:sldId id="264" r:id="rId7"/>
    <p:sldId id="286" r:id="rId8"/>
    <p:sldId id="291" r:id="rId9"/>
    <p:sldId id="315" r:id="rId10"/>
    <p:sldId id="281" r:id="rId11"/>
    <p:sldId id="299" r:id="rId12"/>
    <p:sldId id="285" r:id="rId13"/>
    <p:sldId id="258" r:id="rId14"/>
    <p:sldId id="308" r:id="rId15"/>
    <p:sldId id="300" r:id="rId16"/>
    <p:sldId id="295" r:id="rId17"/>
    <p:sldId id="310" r:id="rId18"/>
    <p:sldId id="311" r:id="rId19"/>
    <p:sldId id="312" r:id="rId20"/>
    <p:sldId id="325" r:id="rId21"/>
    <p:sldId id="317" r:id="rId22"/>
    <p:sldId id="320" r:id="rId23"/>
    <p:sldId id="324" r:id="rId24"/>
    <p:sldId id="323" r:id="rId25"/>
    <p:sldId id="322" r:id="rId26"/>
    <p:sldId id="326" r:id="rId27"/>
    <p:sldId id="321" r:id="rId28"/>
    <p:sldId id="327" r:id="rId29"/>
    <p:sldId id="309" r:id="rId30"/>
    <p:sldId id="328" r:id="rId31"/>
    <p:sldId id="319" r:id="rId32"/>
    <p:sldId id="276" r:id="rId33"/>
    <p:sldId id="277" r:id="rId34"/>
    <p:sldId id="279" r:id="rId35"/>
    <p:sldId id="329" r:id="rId36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100" kern="1200">
        <a:solidFill>
          <a:srgbClr val="005A7C"/>
        </a:solidFill>
        <a:latin typeface="Century Gothic" pitchFamily="34" charset="0"/>
        <a:ea typeface="+mn-ea"/>
        <a:cs typeface="+mn-cs"/>
        <a:sym typeface="Century Gothic" pitchFamily="34" charset="0"/>
      </a:defRPr>
    </a:lvl1pPr>
    <a:lvl2pPr marL="457082" algn="l" rtl="0" fontAlgn="base">
      <a:spcBef>
        <a:spcPct val="0"/>
      </a:spcBef>
      <a:spcAft>
        <a:spcPct val="0"/>
      </a:spcAft>
      <a:defRPr sz="1100" kern="1200">
        <a:solidFill>
          <a:srgbClr val="005A7C"/>
        </a:solidFill>
        <a:latin typeface="Century Gothic" pitchFamily="34" charset="0"/>
        <a:ea typeface="+mn-ea"/>
        <a:cs typeface="+mn-cs"/>
        <a:sym typeface="Century Gothic" pitchFamily="34" charset="0"/>
      </a:defRPr>
    </a:lvl2pPr>
    <a:lvl3pPr marL="914166" algn="l" rtl="0" fontAlgn="base">
      <a:spcBef>
        <a:spcPct val="0"/>
      </a:spcBef>
      <a:spcAft>
        <a:spcPct val="0"/>
      </a:spcAft>
      <a:defRPr sz="1100" kern="1200">
        <a:solidFill>
          <a:srgbClr val="005A7C"/>
        </a:solidFill>
        <a:latin typeface="Century Gothic" pitchFamily="34" charset="0"/>
        <a:ea typeface="+mn-ea"/>
        <a:cs typeface="+mn-cs"/>
        <a:sym typeface="Century Gothic" pitchFamily="34" charset="0"/>
      </a:defRPr>
    </a:lvl3pPr>
    <a:lvl4pPr marL="1371248" algn="l" rtl="0" fontAlgn="base">
      <a:spcBef>
        <a:spcPct val="0"/>
      </a:spcBef>
      <a:spcAft>
        <a:spcPct val="0"/>
      </a:spcAft>
      <a:defRPr sz="1100" kern="1200">
        <a:solidFill>
          <a:srgbClr val="005A7C"/>
        </a:solidFill>
        <a:latin typeface="Century Gothic" pitchFamily="34" charset="0"/>
        <a:ea typeface="+mn-ea"/>
        <a:cs typeface="+mn-cs"/>
        <a:sym typeface="Century Gothic" pitchFamily="34" charset="0"/>
      </a:defRPr>
    </a:lvl4pPr>
    <a:lvl5pPr marL="1828331" algn="l" rtl="0" fontAlgn="base">
      <a:spcBef>
        <a:spcPct val="0"/>
      </a:spcBef>
      <a:spcAft>
        <a:spcPct val="0"/>
      </a:spcAft>
      <a:defRPr sz="1100" kern="1200">
        <a:solidFill>
          <a:srgbClr val="005A7C"/>
        </a:solidFill>
        <a:latin typeface="Century Gothic" pitchFamily="34" charset="0"/>
        <a:ea typeface="+mn-ea"/>
        <a:cs typeface="+mn-cs"/>
        <a:sym typeface="Century Gothic" pitchFamily="34" charset="0"/>
      </a:defRPr>
    </a:lvl5pPr>
    <a:lvl6pPr marL="2285417" algn="l" defTabSz="914166" rtl="0" eaLnBrk="1" latinLnBrk="0" hangingPunct="1">
      <a:defRPr sz="1100" kern="1200">
        <a:solidFill>
          <a:srgbClr val="005A7C"/>
        </a:solidFill>
        <a:latin typeface="Century Gothic" pitchFamily="34" charset="0"/>
        <a:ea typeface="+mn-ea"/>
        <a:cs typeface="+mn-cs"/>
        <a:sym typeface="Century Gothic" pitchFamily="34" charset="0"/>
      </a:defRPr>
    </a:lvl6pPr>
    <a:lvl7pPr marL="2742497" algn="l" defTabSz="914166" rtl="0" eaLnBrk="1" latinLnBrk="0" hangingPunct="1">
      <a:defRPr sz="1100" kern="1200">
        <a:solidFill>
          <a:srgbClr val="005A7C"/>
        </a:solidFill>
        <a:latin typeface="Century Gothic" pitchFamily="34" charset="0"/>
        <a:ea typeface="+mn-ea"/>
        <a:cs typeface="+mn-cs"/>
        <a:sym typeface="Century Gothic" pitchFamily="34" charset="0"/>
      </a:defRPr>
    </a:lvl7pPr>
    <a:lvl8pPr marL="3199582" algn="l" defTabSz="914166" rtl="0" eaLnBrk="1" latinLnBrk="0" hangingPunct="1">
      <a:defRPr sz="1100" kern="1200">
        <a:solidFill>
          <a:srgbClr val="005A7C"/>
        </a:solidFill>
        <a:latin typeface="Century Gothic" pitchFamily="34" charset="0"/>
        <a:ea typeface="+mn-ea"/>
        <a:cs typeface="+mn-cs"/>
        <a:sym typeface="Century Gothic" pitchFamily="34" charset="0"/>
      </a:defRPr>
    </a:lvl8pPr>
    <a:lvl9pPr marL="3656665" algn="l" defTabSz="914166" rtl="0" eaLnBrk="1" latinLnBrk="0" hangingPunct="1">
      <a:defRPr sz="1100" kern="1200">
        <a:solidFill>
          <a:srgbClr val="005A7C"/>
        </a:solidFill>
        <a:latin typeface="Century Gothic" pitchFamily="34" charset="0"/>
        <a:ea typeface="+mn-ea"/>
        <a:cs typeface="+mn-cs"/>
        <a:sym typeface="Century Gothic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766"/>
    <a:srgbClr val="0062AC"/>
    <a:srgbClr val="0075CC"/>
    <a:srgbClr val="0072C8"/>
    <a:srgbClr val="203666"/>
    <a:srgbClr val="3F3676"/>
    <a:srgbClr val="007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4660"/>
  </p:normalViewPr>
  <p:slideViewPr>
    <p:cSldViewPr>
      <p:cViewPr>
        <p:scale>
          <a:sx n="50" d="100"/>
          <a:sy n="50" d="100"/>
        </p:scale>
        <p:origin x="-1176" y="-37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1458D-0C34-4F3B-806A-E8E8075D8E72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pPr rtl="1"/>
          <a:endParaRPr lang="he-IL"/>
        </a:p>
      </dgm:t>
    </dgm:pt>
    <dgm:pt modelId="{BC27D8AA-E721-49DD-8439-F7BA37FD1233}">
      <dgm:prSet phldrT="[טקסט]"/>
      <dgm:spPr/>
      <dgm:t>
        <a:bodyPr/>
        <a:lstStyle/>
        <a:p>
          <a:pPr rtl="1"/>
          <a:r>
            <a:rPr lang="he-IL" dirty="0" smtClean="0"/>
            <a:t>ממוקמת באזור התעשייה שבחדרה</a:t>
          </a:r>
          <a:endParaRPr lang="he-IL" dirty="0"/>
        </a:p>
      </dgm:t>
    </dgm:pt>
    <dgm:pt modelId="{08E81E78-19A6-4CE9-9420-6B65C61500F3}" type="parTrans" cxnId="{B1E589BA-E232-43BD-BC21-AF2D65390E35}">
      <dgm:prSet/>
      <dgm:spPr/>
      <dgm:t>
        <a:bodyPr/>
        <a:lstStyle/>
        <a:p>
          <a:pPr rtl="1"/>
          <a:endParaRPr lang="he-IL"/>
        </a:p>
      </dgm:t>
    </dgm:pt>
    <dgm:pt modelId="{A376D7ED-5D18-47AC-B3ED-01D513E15F3B}" type="sibTrans" cxnId="{B1E589BA-E232-43BD-BC21-AF2D65390E35}">
      <dgm:prSet/>
      <dgm:spPr/>
      <dgm:t>
        <a:bodyPr/>
        <a:lstStyle/>
        <a:p>
          <a:pPr rtl="1"/>
          <a:endParaRPr lang="he-IL"/>
        </a:p>
      </dgm:t>
    </dgm:pt>
    <dgm:pt modelId="{53D96BB6-1862-44F1-B32D-DD05F336FB92}">
      <dgm:prSet/>
      <dgm:spPr/>
      <dgm:t>
        <a:bodyPr/>
        <a:lstStyle/>
        <a:p>
          <a:pPr rtl="1"/>
          <a:r>
            <a:rPr lang="he-IL" dirty="0" smtClean="0"/>
            <a:t>מתמחה בייצור בהתאמה אישית של חלונות, דלתות לווילות יוקרה ובתים פרטיים</a:t>
          </a:r>
          <a:endParaRPr lang="he-IL" dirty="0"/>
        </a:p>
      </dgm:t>
    </dgm:pt>
    <dgm:pt modelId="{DB2DA638-FDBE-4872-8022-6FAB12E2171F}" type="parTrans" cxnId="{70827A43-5545-4AEF-9CC0-457999116B33}">
      <dgm:prSet/>
      <dgm:spPr/>
      <dgm:t>
        <a:bodyPr/>
        <a:lstStyle/>
        <a:p>
          <a:pPr rtl="1"/>
          <a:endParaRPr lang="he-IL"/>
        </a:p>
      </dgm:t>
    </dgm:pt>
    <dgm:pt modelId="{25FA9148-9FC8-4FCC-A5F1-633697725052}" type="sibTrans" cxnId="{70827A43-5545-4AEF-9CC0-457999116B33}">
      <dgm:prSet/>
      <dgm:spPr/>
      <dgm:t>
        <a:bodyPr/>
        <a:lstStyle/>
        <a:p>
          <a:pPr rtl="1"/>
          <a:endParaRPr lang="he-IL"/>
        </a:p>
      </dgm:t>
    </dgm:pt>
    <dgm:pt modelId="{E34214F6-EEF6-47F3-90EC-A1939D1004C5}">
      <dgm:prSet/>
      <dgm:spPr/>
      <dgm:t>
        <a:bodyPr/>
        <a:lstStyle/>
        <a:p>
          <a:pPr rtl="1"/>
          <a:r>
            <a:rPr lang="he-IL" dirty="0" smtClean="0"/>
            <a:t> מונה 27 עובדים</a:t>
          </a:r>
          <a:endParaRPr lang="he-IL" dirty="0"/>
        </a:p>
      </dgm:t>
    </dgm:pt>
    <dgm:pt modelId="{C7175259-D4FA-442D-854F-495456FD4CB4}" type="parTrans" cxnId="{A1B961CE-BA8F-4A5F-A767-8420D2AB411E}">
      <dgm:prSet/>
      <dgm:spPr/>
      <dgm:t>
        <a:bodyPr/>
        <a:lstStyle/>
        <a:p>
          <a:pPr rtl="1"/>
          <a:endParaRPr lang="he-IL"/>
        </a:p>
      </dgm:t>
    </dgm:pt>
    <dgm:pt modelId="{57037B2C-221D-4BF0-A4FA-3FA10A42702B}" type="sibTrans" cxnId="{A1B961CE-BA8F-4A5F-A767-8420D2AB411E}">
      <dgm:prSet/>
      <dgm:spPr/>
      <dgm:t>
        <a:bodyPr/>
        <a:lstStyle/>
        <a:p>
          <a:pPr rtl="1"/>
          <a:endParaRPr lang="he-IL"/>
        </a:p>
      </dgm:t>
    </dgm:pt>
    <dgm:pt modelId="{8734DE1E-CE42-4CD8-B6BC-EA1DC108E272}">
      <dgm:prSet/>
      <dgm:spPr/>
      <dgm:t>
        <a:bodyPr/>
        <a:lstStyle/>
        <a:p>
          <a:pPr rtl="1"/>
          <a:r>
            <a:rPr lang="he-IL" dirty="0" smtClean="0"/>
            <a:t> החברה הוקמה בשנת 2007</a:t>
          </a:r>
          <a:endParaRPr lang="he-IL" dirty="0"/>
        </a:p>
      </dgm:t>
    </dgm:pt>
    <dgm:pt modelId="{6E8E4936-0877-47AA-A62D-D87C8EEE6238}" type="parTrans" cxnId="{B3F44519-1B28-4878-8E8E-6C538D72718F}">
      <dgm:prSet/>
      <dgm:spPr/>
      <dgm:t>
        <a:bodyPr/>
        <a:lstStyle/>
        <a:p>
          <a:pPr rtl="1"/>
          <a:endParaRPr lang="he-IL"/>
        </a:p>
      </dgm:t>
    </dgm:pt>
    <dgm:pt modelId="{C65CE03F-06BC-4E9D-82A5-C28D6A78723F}" type="sibTrans" cxnId="{B3F44519-1B28-4878-8E8E-6C538D72718F}">
      <dgm:prSet/>
      <dgm:spPr/>
      <dgm:t>
        <a:bodyPr/>
        <a:lstStyle/>
        <a:p>
          <a:pPr rtl="1"/>
          <a:endParaRPr lang="he-IL"/>
        </a:p>
      </dgm:t>
    </dgm:pt>
    <dgm:pt modelId="{574445CC-8907-4B57-AC8A-2F78CFF0E6A6}" type="pres">
      <dgm:prSet presAssocID="{B981458D-0C34-4F3B-806A-E8E8075D8E72}" presName="linear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E685C74A-1113-4117-A8BB-0B9F9FBD8A08}" type="pres">
      <dgm:prSet presAssocID="{53D96BB6-1862-44F1-B32D-DD05F336FB92}" presName="parentLin" presStyleCnt="0"/>
      <dgm:spPr/>
    </dgm:pt>
    <dgm:pt modelId="{9B75E3D5-302C-45C1-8B6D-C1E527240E8B}" type="pres">
      <dgm:prSet presAssocID="{53D96BB6-1862-44F1-B32D-DD05F336FB92}" presName="parentLeftMargin" presStyleLbl="node1" presStyleIdx="0" presStyleCnt="4"/>
      <dgm:spPr/>
      <dgm:t>
        <a:bodyPr/>
        <a:lstStyle/>
        <a:p>
          <a:pPr rtl="1"/>
          <a:endParaRPr lang="he-IL"/>
        </a:p>
      </dgm:t>
    </dgm:pt>
    <dgm:pt modelId="{B971CD92-63F8-48FA-AEE6-45C50EC9110A}" type="pres">
      <dgm:prSet presAssocID="{53D96BB6-1862-44F1-B32D-DD05F336FB9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83751CB-F767-4534-B02C-B67CD4FAB000}" type="pres">
      <dgm:prSet presAssocID="{53D96BB6-1862-44F1-B32D-DD05F336FB92}" presName="negativeSpace" presStyleCnt="0"/>
      <dgm:spPr/>
    </dgm:pt>
    <dgm:pt modelId="{4CACAE88-4AAD-4DC4-8CF0-80D02CB4C9D6}" type="pres">
      <dgm:prSet presAssocID="{53D96BB6-1862-44F1-B32D-DD05F336FB92}" presName="childText" presStyleLbl="conFgAcc1" presStyleIdx="0" presStyleCnt="4" custLinFactNeighborX="-775">
        <dgm:presLayoutVars>
          <dgm:bulletEnabled val="1"/>
        </dgm:presLayoutVars>
      </dgm:prSet>
      <dgm:spPr/>
    </dgm:pt>
    <dgm:pt modelId="{61558569-D600-46C7-B805-20DC3A5F4ED3}" type="pres">
      <dgm:prSet presAssocID="{25FA9148-9FC8-4FCC-A5F1-633697725052}" presName="spaceBetweenRectangles" presStyleCnt="0"/>
      <dgm:spPr/>
    </dgm:pt>
    <dgm:pt modelId="{F5717AB1-420B-434E-B1D3-27AFAF5421A9}" type="pres">
      <dgm:prSet presAssocID="{8734DE1E-CE42-4CD8-B6BC-EA1DC108E272}" presName="parentLin" presStyleCnt="0"/>
      <dgm:spPr/>
    </dgm:pt>
    <dgm:pt modelId="{D47498FF-C8E2-408F-81A9-D7025E07E2FF}" type="pres">
      <dgm:prSet presAssocID="{8734DE1E-CE42-4CD8-B6BC-EA1DC108E272}" presName="parentLeftMargin" presStyleLbl="node1" presStyleIdx="0" presStyleCnt="4"/>
      <dgm:spPr/>
      <dgm:t>
        <a:bodyPr/>
        <a:lstStyle/>
        <a:p>
          <a:pPr rtl="1"/>
          <a:endParaRPr lang="he-IL"/>
        </a:p>
      </dgm:t>
    </dgm:pt>
    <dgm:pt modelId="{93E56970-C8AD-45E4-8BBD-AE5BB7D47E77}" type="pres">
      <dgm:prSet presAssocID="{8734DE1E-CE42-4CD8-B6BC-EA1DC108E27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CD598200-0A95-488F-A593-FF886D050F8D}" type="pres">
      <dgm:prSet presAssocID="{8734DE1E-CE42-4CD8-B6BC-EA1DC108E272}" presName="negativeSpace" presStyleCnt="0"/>
      <dgm:spPr/>
    </dgm:pt>
    <dgm:pt modelId="{371D3CAD-00B3-4E2E-8932-166A113AC0F7}" type="pres">
      <dgm:prSet presAssocID="{8734DE1E-CE42-4CD8-B6BC-EA1DC108E272}" presName="childText" presStyleLbl="conFgAcc1" presStyleIdx="1" presStyleCnt="4">
        <dgm:presLayoutVars>
          <dgm:bulletEnabled val="1"/>
        </dgm:presLayoutVars>
      </dgm:prSet>
      <dgm:spPr/>
    </dgm:pt>
    <dgm:pt modelId="{517A801B-5848-45E3-BDE7-B9314977B18E}" type="pres">
      <dgm:prSet presAssocID="{C65CE03F-06BC-4E9D-82A5-C28D6A78723F}" presName="spaceBetweenRectangles" presStyleCnt="0"/>
      <dgm:spPr/>
    </dgm:pt>
    <dgm:pt modelId="{69C1FD96-37E7-4AD1-A123-7959103ACF3C}" type="pres">
      <dgm:prSet presAssocID="{BC27D8AA-E721-49DD-8439-F7BA37FD1233}" presName="parentLin" presStyleCnt="0"/>
      <dgm:spPr/>
    </dgm:pt>
    <dgm:pt modelId="{7F28B7C1-A44C-428D-8624-D6A80495892B}" type="pres">
      <dgm:prSet presAssocID="{BC27D8AA-E721-49DD-8439-F7BA37FD1233}" presName="parentLeftMargin" presStyleLbl="node1" presStyleIdx="1" presStyleCnt="4"/>
      <dgm:spPr/>
      <dgm:t>
        <a:bodyPr/>
        <a:lstStyle/>
        <a:p>
          <a:pPr rtl="1"/>
          <a:endParaRPr lang="he-IL"/>
        </a:p>
      </dgm:t>
    </dgm:pt>
    <dgm:pt modelId="{386A352B-DD52-4CF9-85C5-AA5532318D59}" type="pres">
      <dgm:prSet presAssocID="{BC27D8AA-E721-49DD-8439-F7BA37FD123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20DB4D4-E757-403C-A4AB-F91922053B3F}" type="pres">
      <dgm:prSet presAssocID="{BC27D8AA-E721-49DD-8439-F7BA37FD1233}" presName="negativeSpace" presStyleCnt="0"/>
      <dgm:spPr/>
    </dgm:pt>
    <dgm:pt modelId="{A5698DDA-D133-488C-9E45-FEDB31A9FF17}" type="pres">
      <dgm:prSet presAssocID="{BC27D8AA-E721-49DD-8439-F7BA37FD1233}" presName="childText" presStyleLbl="conFgAcc1" presStyleIdx="2" presStyleCnt="4">
        <dgm:presLayoutVars>
          <dgm:bulletEnabled val="1"/>
        </dgm:presLayoutVars>
      </dgm:prSet>
      <dgm:spPr/>
    </dgm:pt>
    <dgm:pt modelId="{DF5A8056-2708-474B-AB7D-4363A3E60CCB}" type="pres">
      <dgm:prSet presAssocID="{A376D7ED-5D18-47AC-B3ED-01D513E15F3B}" presName="spaceBetweenRectangles" presStyleCnt="0"/>
      <dgm:spPr/>
    </dgm:pt>
    <dgm:pt modelId="{3CC75C35-B45D-4173-A6F1-D55B3DE83943}" type="pres">
      <dgm:prSet presAssocID="{E34214F6-EEF6-47F3-90EC-A1939D1004C5}" presName="parentLin" presStyleCnt="0"/>
      <dgm:spPr/>
    </dgm:pt>
    <dgm:pt modelId="{F3B9E995-0E95-4515-8F93-447A580952FA}" type="pres">
      <dgm:prSet presAssocID="{E34214F6-EEF6-47F3-90EC-A1939D1004C5}" presName="parentLeftMargin" presStyleLbl="node1" presStyleIdx="2" presStyleCnt="4"/>
      <dgm:spPr/>
      <dgm:t>
        <a:bodyPr/>
        <a:lstStyle/>
        <a:p>
          <a:pPr rtl="1"/>
          <a:endParaRPr lang="he-IL"/>
        </a:p>
      </dgm:t>
    </dgm:pt>
    <dgm:pt modelId="{9773723E-6CD5-472E-99E8-14DB93602E7E}" type="pres">
      <dgm:prSet presAssocID="{E34214F6-EEF6-47F3-90EC-A1939D1004C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C33DB0C-0ED9-4EC5-B007-AE50C1284096}" type="pres">
      <dgm:prSet presAssocID="{E34214F6-EEF6-47F3-90EC-A1939D1004C5}" presName="negativeSpace" presStyleCnt="0"/>
      <dgm:spPr/>
    </dgm:pt>
    <dgm:pt modelId="{F5F9400E-18C4-4807-95D6-51E19D4A093E}" type="pres">
      <dgm:prSet presAssocID="{E34214F6-EEF6-47F3-90EC-A1939D1004C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4FE932D-3F2E-4D86-A805-D2577299BB48}" type="presOf" srcId="{BC27D8AA-E721-49DD-8439-F7BA37FD1233}" destId="{386A352B-DD52-4CF9-85C5-AA5532318D59}" srcOrd="1" destOrd="0" presId="urn:microsoft.com/office/officeart/2005/8/layout/list1"/>
    <dgm:cxn modelId="{70827A43-5545-4AEF-9CC0-457999116B33}" srcId="{B981458D-0C34-4F3B-806A-E8E8075D8E72}" destId="{53D96BB6-1862-44F1-B32D-DD05F336FB92}" srcOrd="0" destOrd="0" parTransId="{DB2DA638-FDBE-4872-8022-6FAB12E2171F}" sibTransId="{25FA9148-9FC8-4FCC-A5F1-633697725052}"/>
    <dgm:cxn modelId="{B1E589BA-E232-43BD-BC21-AF2D65390E35}" srcId="{B981458D-0C34-4F3B-806A-E8E8075D8E72}" destId="{BC27D8AA-E721-49DD-8439-F7BA37FD1233}" srcOrd="2" destOrd="0" parTransId="{08E81E78-19A6-4CE9-9420-6B65C61500F3}" sibTransId="{A376D7ED-5D18-47AC-B3ED-01D513E15F3B}"/>
    <dgm:cxn modelId="{CDE972B3-3CD7-4B62-826B-17453BE34DF7}" type="presOf" srcId="{B981458D-0C34-4F3B-806A-E8E8075D8E72}" destId="{574445CC-8907-4B57-AC8A-2F78CFF0E6A6}" srcOrd="0" destOrd="0" presId="urn:microsoft.com/office/officeart/2005/8/layout/list1"/>
    <dgm:cxn modelId="{1ABFBE3D-46C1-4C81-881C-CCC5AAEBC59C}" type="presOf" srcId="{8734DE1E-CE42-4CD8-B6BC-EA1DC108E272}" destId="{93E56970-C8AD-45E4-8BBD-AE5BB7D47E77}" srcOrd="1" destOrd="0" presId="urn:microsoft.com/office/officeart/2005/8/layout/list1"/>
    <dgm:cxn modelId="{D76FEA5A-FC10-4926-9806-958D8804AAA7}" type="presOf" srcId="{E34214F6-EEF6-47F3-90EC-A1939D1004C5}" destId="{9773723E-6CD5-472E-99E8-14DB93602E7E}" srcOrd="1" destOrd="0" presId="urn:microsoft.com/office/officeart/2005/8/layout/list1"/>
    <dgm:cxn modelId="{A1B961CE-BA8F-4A5F-A767-8420D2AB411E}" srcId="{B981458D-0C34-4F3B-806A-E8E8075D8E72}" destId="{E34214F6-EEF6-47F3-90EC-A1939D1004C5}" srcOrd="3" destOrd="0" parTransId="{C7175259-D4FA-442D-854F-495456FD4CB4}" sibTransId="{57037B2C-221D-4BF0-A4FA-3FA10A42702B}"/>
    <dgm:cxn modelId="{91758B08-DDF7-4A04-9EA2-38B7E1C0EDB8}" type="presOf" srcId="{8734DE1E-CE42-4CD8-B6BC-EA1DC108E272}" destId="{D47498FF-C8E2-408F-81A9-D7025E07E2FF}" srcOrd="0" destOrd="0" presId="urn:microsoft.com/office/officeart/2005/8/layout/list1"/>
    <dgm:cxn modelId="{B3F44519-1B28-4878-8E8E-6C538D72718F}" srcId="{B981458D-0C34-4F3B-806A-E8E8075D8E72}" destId="{8734DE1E-CE42-4CD8-B6BC-EA1DC108E272}" srcOrd="1" destOrd="0" parTransId="{6E8E4936-0877-47AA-A62D-D87C8EEE6238}" sibTransId="{C65CE03F-06BC-4E9D-82A5-C28D6A78723F}"/>
    <dgm:cxn modelId="{3A4420A2-0DF4-45D8-B7F7-760EFE39EBDF}" type="presOf" srcId="{BC27D8AA-E721-49DD-8439-F7BA37FD1233}" destId="{7F28B7C1-A44C-428D-8624-D6A80495892B}" srcOrd="0" destOrd="0" presId="urn:microsoft.com/office/officeart/2005/8/layout/list1"/>
    <dgm:cxn modelId="{B40F63C2-ADA4-4B9F-AA86-D2F454655ABD}" type="presOf" srcId="{E34214F6-EEF6-47F3-90EC-A1939D1004C5}" destId="{F3B9E995-0E95-4515-8F93-447A580952FA}" srcOrd="0" destOrd="0" presId="urn:microsoft.com/office/officeart/2005/8/layout/list1"/>
    <dgm:cxn modelId="{A4508404-A2EE-4C2A-ACC0-F0B631D59644}" type="presOf" srcId="{53D96BB6-1862-44F1-B32D-DD05F336FB92}" destId="{B971CD92-63F8-48FA-AEE6-45C50EC9110A}" srcOrd="1" destOrd="0" presId="urn:microsoft.com/office/officeart/2005/8/layout/list1"/>
    <dgm:cxn modelId="{97F8C98F-AB82-4710-AB02-A6091D9B69CF}" type="presOf" srcId="{53D96BB6-1862-44F1-B32D-DD05F336FB92}" destId="{9B75E3D5-302C-45C1-8B6D-C1E527240E8B}" srcOrd="0" destOrd="0" presId="urn:microsoft.com/office/officeart/2005/8/layout/list1"/>
    <dgm:cxn modelId="{3FDC876A-1CD0-43DD-BDD2-A14B0DBB4E1B}" type="presParOf" srcId="{574445CC-8907-4B57-AC8A-2F78CFF0E6A6}" destId="{E685C74A-1113-4117-A8BB-0B9F9FBD8A08}" srcOrd="0" destOrd="0" presId="urn:microsoft.com/office/officeart/2005/8/layout/list1"/>
    <dgm:cxn modelId="{FA6268C6-C821-4AF6-A122-80C8C54A58B4}" type="presParOf" srcId="{E685C74A-1113-4117-A8BB-0B9F9FBD8A08}" destId="{9B75E3D5-302C-45C1-8B6D-C1E527240E8B}" srcOrd="0" destOrd="0" presId="urn:microsoft.com/office/officeart/2005/8/layout/list1"/>
    <dgm:cxn modelId="{D293FF61-CB79-4A92-AFB1-E2A58F1ACEAC}" type="presParOf" srcId="{E685C74A-1113-4117-A8BB-0B9F9FBD8A08}" destId="{B971CD92-63F8-48FA-AEE6-45C50EC9110A}" srcOrd="1" destOrd="0" presId="urn:microsoft.com/office/officeart/2005/8/layout/list1"/>
    <dgm:cxn modelId="{58BD46F7-EC47-4388-929C-2B45957186DF}" type="presParOf" srcId="{574445CC-8907-4B57-AC8A-2F78CFF0E6A6}" destId="{E83751CB-F767-4534-B02C-B67CD4FAB000}" srcOrd="1" destOrd="0" presId="urn:microsoft.com/office/officeart/2005/8/layout/list1"/>
    <dgm:cxn modelId="{52972A76-49B8-4E31-BF53-A2A47E7F6BE2}" type="presParOf" srcId="{574445CC-8907-4B57-AC8A-2F78CFF0E6A6}" destId="{4CACAE88-4AAD-4DC4-8CF0-80D02CB4C9D6}" srcOrd="2" destOrd="0" presId="urn:microsoft.com/office/officeart/2005/8/layout/list1"/>
    <dgm:cxn modelId="{953DB049-F448-4EFE-A3ED-4E523109F9C6}" type="presParOf" srcId="{574445CC-8907-4B57-AC8A-2F78CFF0E6A6}" destId="{61558569-D600-46C7-B805-20DC3A5F4ED3}" srcOrd="3" destOrd="0" presId="urn:microsoft.com/office/officeart/2005/8/layout/list1"/>
    <dgm:cxn modelId="{32E7C179-F618-4A13-AA32-16FAE7BB27AC}" type="presParOf" srcId="{574445CC-8907-4B57-AC8A-2F78CFF0E6A6}" destId="{F5717AB1-420B-434E-B1D3-27AFAF5421A9}" srcOrd="4" destOrd="0" presId="urn:microsoft.com/office/officeart/2005/8/layout/list1"/>
    <dgm:cxn modelId="{B2D91D15-85EA-4BBC-92A2-BAA5D68584DF}" type="presParOf" srcId="{F5717AB1-420B-434E-B1D3-27AFAF5421A9}" destId="{D47498FF-C8E2-408F-81A9-D7025E07E2FF}" srcOrd="0" destOrd="0" presId="urn:microsoft.com/office/officeart/2005/8/layout/list1"/>
    <dgm:cxn modelId="{800BBFFB-5969-4E27-91E2-712044CAA685}" type="presParOf" srcId="{F5717AB1-420B-434E-B1D3-27AFAF5421A9}" destId="{93E56970-C8AD-45E4-8BBD-AE5BB7D47E77}" srcOrd="1" destOrd="0" presId="urn:microsoft.com/office/officeart/2005/8/layout/list1"/>
    <dgm:cxn modelId="{3BF65AEE-DF70-4F0E-9334-75D3B6C69806}" type="presParOf" srcId="{574445CC-8907-4B57-AC8A-2F78CFF0E6A6}" destId="{CD598200-0A95-488F-A593-FF886D050F8D}" srcOrd="5" destOrd="0" presId="urn:microsoft.com/office/officeart/2005/8/layout/list1"/>
    <dgm:cxn modelId="{CCCFE527-97C9-43EA-A75F-2BEF477726A0}" type="presParOf" srcId="{574445CC-8907-4B57-AC8A-2F78CFF0E6A6}" destId="{371D3CAD-00B3-4E2E-8932-166A113AC0F7}" srcOrd="6" destOrd="0" presId="urn:microsoft.com/office/officeart/2005/8/layout/list1"/>
    <dgm:cxn modelId="{3C1BEFD3-9A11-43AF-B3B0-EB86F054BA17}" type="presParOf" srcId="{574445CC-8907-4B57-AC8A-2F78CFF0E6A6}" destId="{517A801B-5848-45E3-BDE7-B9314977B18E}" srcOrd="7" destOrd="0" presId="urn:microsoft.com/office/officeart/2005/8/layout/list1"/>
    <dgm:cxn modelId="{AD30CE8E-4993-4C89-81EA-43E798D8732E}" type="presParOf" srcId="{574445CC-8907-4B57-AC8A-2F78CFF0E6A6}" destId="{69C1FD96-37E7-4AD1-A123-7959103ACF3C}" srcOrd="8" destOrd="0" presId="urn:microsoft.com/office/officeart/2005/8/layout/list1"/>
    <dgm:cxn modelId="{FB445A33-F050-4B6D-B9F9-9C002234169E}" type="presParOf" srcId="{69C1FD96-37E7-4AD1-A123-7959103ACF3C}" destId="{7F28B7C1-A44C-428D-8624-D6A80495892B}" srcOrd="0" destOrd="0" presId="urn:microsoft.com/office/officeart/2005/8/layout/list1"/>
    <dgm:cxn modelId="{7580541D-5071-4634-971B-22D7DF6A2AA8}" type="presParOf" srcId="{69C1FD96-37E7-4AD1-A123-7959103ACF3C}" destId="{386A352B-DD52-4CF9-85C5-AA5532318D59}" srcOrd="1" destOrd="0" presId="urn:microsoft.com/office/officeart/2005/8/layout/list1"/>
    <dgm:cxn modelId="{A2E3A6CA-42C7-490E-B0DA-088B33619AFF}" type="presParOf" srcId="{574445CC-8907-4B57-AC8A-2F78CFF0E6A6}" destId="{620DB4D4-E757-403C-A4AB-F91922053B3F}" srcOrd="9" destOrd="0" presId="urn:microsoft.com/office/officeart/2005/8/layout/list1"/>
    <dgm:cxn modelId="{6DD2059A-8966-47B5-86D8-71F29FE19D54}" type="presParOf" srcId="{574445CC-8907-4B57-AC8A-2F78CFF0E6A6}" destId="{A5698DDA-D133-488C-9E45-FEDB31A9FF17}" srcOrd="10" destOrd="0" presId="urn:microsoft.com/office/officeart/2005/8/layout/list1"/>
    <dgm:cxn modelId="{1476E72E-9416-4AAF-8BE9-485BAE75A16F}" type="presParOf" srcId="{574445CC-8907-4B57-AC8A-2F78CFF0E6A6}" destId="{DF5A8056-2708-474B-AB7D-4363A3E60CCB}" srcOrd="11" destOrd="0" presId="urn:microsoft.com/office/officeart/2005/8/layout/list1"/>
    <dgm:cxn modelId="{917BBB92-8899-4FD9-AD19-70670540F6C9}" type="presParOf" srcId="{574445CC-8907-4B57-AC8A-2F78CFF0E6A6}" destId="{3CC75C35-B45D-4173-A6F1-D55B3DE83943}" srcOrd="12" destOrd="0" presId="urn:microsoft.com/office/officeart/2005/8/layout/list1"/>
    <dgm:cxn modelId="{E6DED88A-EF9A-4A69-BAC6-546D3E6B2C97}" type="presParOf" srcId="{3CC75C35-B45D-4173-A6F1-D55B3DE83943}" destId="{F3B9E995-0E95-4515-8F93-447A580952FA}" srcOrd="0" destOrd="0" presId="urn:microsoft.com/office/officeart/2005/8/layout/list1"/>
    <dgm:cxn modelId="{06A632F9-E642-470F-8082-73E4978C789F}" type="presParOf" srcId="{3CC75C35-B45D-4173-A6F1-D55B3DE83943}" destId="{9773723E-6CD5-472E-99E8-14DB93602E7E}" srcOrd="1" destOrd="0" presId="urn:microsoft.com/office/officeart/2005/8/layout/list1"/>
    <dgm:cxn modelId="{2C57AD9D-8AF2-4E51-AD94-2C42F9EE4D31}" type="presParOf" srcId="{574445CC-8907-4B57-AC8A-2F78CFF0E6A6}" destId="{3C33DB0C-0ED9-4EC5-B007-AE50C1284096}" srcOrd="13" destOrd="0" presId="urn:microsoft.com/office/officeart/2005/8/layout/list1"/>
    <dgm:cxn modelId="{5B5A8C2B-CA74-497C-90BF-0BF3D3A6E6E7}" type="presParOf" srcId="{574445CC-8907-4B57-AC8A-2F78CFF0E6A6}" destId="{F5F9400E-18C4-4807-95D6-51E19D4A093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30DE3D-C435-4773-9602-FE3E415178C1}" type="doc">
      <dgm:prSet loTypeId="urn:microsoft.com/office/officeart/2005/8/layout/hierarchy6" loCatId="hierarchy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rtl="1"/>
          <a:endParaRPr lang="he-IL"/>
        </a:p>
      </dgm:t>
    </dgm:pt>
    <dgm:pt modelId="{E5C0FDD6-7C79-4260-A1D6-193A1F00C304}">
      <dgm:prSet phldrT="[טקסט]" custT="1"/>
      <dgm:spPr/>
      <dgm:t>
        <a:bodyPr/>
        <a:lstStyle/>
        <a:p>
          <a:pPr rtl="1"/>
          <a:r>
            <a:rPr lang="he-IL" sz="2800" b="1" dirty="0"/>
            <a:t>מנכ"ל</a:t>
          </a:r>
        </a:p>
      </dgm:t>
    </dgm:pt>
    <dgm:pt modelId="{A96C9B02-16AA-47BE-B438-FE5948DFF9AB}" type="parTrans" cxnId="{5475F843-BA83-423C-8804-EB970CB371C5}">
      <dgm:prSet/>
      <dgm:spPr/>
      <dgm:t>
        <a:bodyPr/>
        <a:lstStyle/>
        <a:p>
          <a:pPr rtl="1"/>
          <a:endParaRPr lang="he-IL"/>
        </a:p>
      </dgm:t>
    </dgm:pt>
    <dgm:pt modelId="{E782E879-0B49-4E5D-9D4B-4EDAB36F59D5}" type="sibTrans" cxnId="{5475F843-BA83-423C-8804-EB970CB371C5}">
      <dgm:prSet/>
      <dgm:spPr/>
      <dgm:t>
        <a:bodyPr/>
        <a:lstStyle/>
        <a:p>
          <a:pPr rtl="1"/>
          <a:endParaRPr lang="he-IL"/>
        </a:p>
      </dgm:t>
    </dgm:pt>
    <dgm:pt modelId="{70CA66B6-4BF2-494A-9D74-F8A55575B410}">
      <dgm:prSet phldrT="[טקסט]" custT="1"/>
      <dgm:spPr/>
      <dgm:t>
        <a:bodyPr/>
        <a:lstStyle/>
        <a:p>
          <a:pPr rtl="1"/>
          <a:r>
            <a:rPr lang="he-IL" sz="2400" b="1" dirty="0"/>
            <a:t>מנהלת כספים</a:t>
          </a:r>
        </a:p>
      </dgm:t>
    </dgm:pt>
    <dgm:pt modelId="{BBB0678A-A4F1-4EB4-9343-EB5E4C7D179B}" type="parTrans" cxnId="{48FB5A17-05F4-4C0A-8373-3BE06454DDB6}">
      <dgm:prSet/>
      <dgm:spPr/>
      <dgm:t>
        <a:bodyPr/>
        <a:lstStyle/>
        <a:p>
          <a:pPr rtl="1"/>
          <a:endParaRPr lang="he-IL"/>
        </a:p>
      </dgm:t>
    </dgm:pt>
    <dgm:pt modelId="{B9F3F20C-CD07-4E60-B7E9-D125413555D4}" type="sibTrans" cxnId="{48FB5A17-05F4-4C0A-8373-3BE06454DDB6}">
      <dgm:prSet/>
      <dgm:spPr/>
      <dgm:t>
        <a:bodyPr/>
        <a:lstStyle/>
        <a:p>
          <a:pPr rtl="1"/>
          <a:endParaRPr lang="he-IL"/>
        </a:p>
      </dgm:t>
    </dgm:pt>
    <dgm:pt modelId="{07CBFF49-19EA-4781-8757-124B1705006F}">
      <dgm:prSet phldrT="[טקסט]" custT="1"/>
      <dgm:spPr/>
      <dgm:t>
        <a:bodyPr/>
        <a:lstStyle/>
        <a:p>
          <a:pPr rtl="1"/>
          <a:r>
            <a:rPr lang="he-IL" sz="2400" b="1" dirty="0"/>
            <a:t>מנהלת טכנית</a:t>
          </a:r>
        </a:p>
      </dgm:t>
    </dgm:pt>
    <dgm:pt modelId="{F0F84B78-C681-4751-898E-796E56AD26AB}" type="parTrans" cxnId="{51D6EB70-8573-48EF-B4A5-5C090D6D8D8C}">
      <dgm:prSet/>
      <dgm:spPr/>
      <dgm:t>
        <a:bodyPr/>
        <a:lstStyle/>
        <a:p>
          <a:pPr rtl="1"/>
          <a:endParaRPr lang="he-IL"/>
        </a:p>
      </dgm:t>
    </dgm:pt>
    <dgm:pt modelId="{4D863EA0-1E82-4116-8A92-A41E73E1E860}" type="sibTrans" cxnId="{51D6EB70-8573-48EF-B4A5-5C090D6D8D8C}">
      <dgm:prSet/>
      <dgm:spPr/>
      <dgm:t>
        <a:bodyPr/>
        <a:lstStyle/>
        <a:p>
          <a:pPr rtl="1"/>
          <a:endParaRPr lang="he-IL"/>
        </a:p>
      </dgm:t>
    </dgm:pt>
    <dgm:pt modelId="{58C091A6-3E75-4962-89CA-66FD22E6B6AC}">
      <dgm:prSet phldrT="[טקסט]" custT="1"/>
      <dgm:spPr/>
      <dgm:t>
        <a:bodyPr/>
        <a:lstStyle/>
        <a:p>
          <a:pPr rtl="1"/>
          <a:r>
            <a:rPr lang="he-IL" sz="2400" b="1" dirty="0"/>
            <a:t>מנהלת מכירות</a:t>
          </a:r>
        </a:p>
      </dgm:t>
    </dgm:pt>
    <dgm:pt modelId="{B068B798-D90B-49CD-BF39-DD44D4662894}" type="parTrans" cxnId="{D232E602-F5CD-428B-AF94-CD9F622F1DCB}">
      <dgm:prSet/>
      <dgm:spPr/>
      <dgm:t>
        <a:bodyPr/>
        <a:lstStyle/>
        <a:p>
          <a:pPr rtl="1"/>
          <a:endParaRPr lang="he-IL"/>
        </a:p>
      </dgm:t>
    </dgm:pt>
    <dgm:pt modelId="{6EF16966-6A7F-4B62-A6FE-20C2366EBE09}" type="sibTrans" cxnId="{D232E602-F5CD-428B-AF94-CD9F622F1DCB}">
      <dgm:prSet/>
      <dgm:spPr/>
      <dgm:t>
        <a:bodyPr/>
        <a:lstStyle/>
        <a:p>
          <a:pPr rtl="1"/>
          <a:endParaRPr lang="he-IL"/>
        </a:p>
      </dgm:t>
    </dgm:pt>
    <dgm:pt modelId="{C0DA6D72-DD11-4BEF-A1BA-971DDCAE1E60}">
      <dgm:prSet phldrT="[טקסט]" custT="1"/>
      <dgm:spPr/>
      <dgm:t>
        <a:bodyPr/>
        <a:lstStyle/>
        <a:p>
          <a:pPr rtl="1"/>
          <a:r>
            <a:rPr lang="he-IL" sz="2400" b="1" dirty="0">
              <a:solidFill>
                <a:schemeClr val="accent1">
                  <a:lumMod val="25000"/>
                </a:schemeClr>
              </a:solidFill>
            </a:rPr>
            <a:t>עובדי חיתוך</a:t>
          </a:r>
        </a:p>
      </dgm:t>
    </dgm:pt>
    <dgm:pt modelId="{54FA0EC0-9901-47A3-9206-2320D657216A}" type="parTrans" cxnId="{19742B81-16DA-4034-9D48-92244F0F7E06}">
      <dgm:prSet/>
      <dgm:spPr/>
      <dgm:t>
        <a:bodyPr/>
        <a:lstStyle/>
        <a:p>
          <a:pPr rtl="1"/>
          <a:endParaRPr lang="he-IL"/>
        </a:p>
      </dgm:t>
    </dgm:pt>
    <dgm:pt modelId="{CCA449A4-E110-4670-A80C-9FB26CE92215}" type="sibTrans" cxnId="{19742B81-16DA-4034-9D48-92244F0F7E06}">
      <dgm:prSet/>
      <dgm:spPr/>
      <dgm:t>
        <a:bodyPr/>
        <a:lstStyle/>
        <a:p>
          <a:pPr rtl="1"/>
          <a:endParaRPr lang="he-IL"/>
        </a:p>
      </dgm:t>
    </dgm:pt>
    <dgm:pt modelId="{EBE8D3C9-F095-44D5-B140-24F35E43BC98}">
      <dgm:prSet phldrT="[טקסט]" custT="1"/>
      <dgm:spPr/>
      <dgm:t>
        <a:bodyPr/>
        <a:lstStyle/>
        <a:p>
          <a:pPr rtl="1"/>
          <a:r>
            <a:rPr lang="he-IL" sz="2400" b="1" dirty="0">
              <a:solidFill>
                <a:schemeClr val="accent1">
                  <a:lumMod val="25000"/>
                </a:schemeClr>
              </a:solidFill>
            </a:rPr>
            <a:t>עובדי זיגוג</a:t>
          </a:r>
        </a:p>
      </dgm:t>
    </dgm:pt>
    <dgm:pt modelId="{FA82662C-42B9-4FEF-B666-5167EE012102}" type="parTrans" cxnId="{C4D10778-F124-43EC-A825-5DD5C3429E1A}">
      <dgm:prSet/>
      <dgm:spPr/>
      <dgm:t>
        <a:bodyPr/>
        <a:lstStyle/>
        <a:p>
          <a:pPr rtl="1"/>
          <a:endParaRPr lang="he-IL"/>
        </a:p>
      </dgm:t>
    </dgm:pt>
    <dgm:pt modelId="{B56892E4-AB8B-44F5-AA5C-32A1BB34F0D3}" type="sibTrans" cxnId="{C4D10778-F124-43EC-A825-5DD5C3429E1A}">
      <dgm:prSet/>
      <dgm:spPr/>
      <dgm:t>
        <a:bodyPr/>
        <a:lstStyle/>
        <a:p>
          <a:pPr rtl="1"/>
          <a:endParaRPr lang="he-IL"/>
        </a:p>
      </dgm:t>
    </dgm:pt>
    <dgm:pt modelId="{5E66D73C-DB06-4173-808C-B3D024E43B1D}">
      <dgm:prSet phldrT="[טקסט]" custT="1"/>
      <dgm:spPr/>
      <dgm:t>
        <a:bodyPr/>
        <a:lstStyle/>
        <a:p>
          <a:pPr rtl="1"/>
          <a:r>
            <a:rPr lang="he-IL" sz="2400" b="1" dirty="0">
              <a:solidFill>
                <a:schemeClr val="accent1">
                  <a:lumMod val="25000"/>
                </a:schemeClr>
              </a:solidFill>
            </a:rPr>
            <a:t>עובדי פרזול</a:t>
          </a:r>
        </a:p>
      </dgm:t>
    </dgm:pt>
    <dgm:pt modelId="{635F9062-79B7-4B9E-A6C7-543251B1677D}" type="parTrans" cxnId="{82D0CAC6-AA96-4C1B-83FB-A12F9A2D61C6}">
      <dgm:prSet/>
      <dgm:spPr/>
      <dgm:t>
        <a:bodyPr/>
        <a:lstStyle/>
        <a:p>
          <a:pPr rtl="1"/>
          <a:endParaRPr lang="he-IL"/>
        </a:p>
      </dgm:t>
    </dgm:pt>
    <dgm:pt modelId="{FF92A81D-6267-4BCA-9EE4-552EC460F6F0}" type="sibTrans" cxnId="{82D0CAC6-AA96-4C1B-83FB-A12F9A2D61C6}">
      <dgm:prSet/>
      <dgm:spPr/>
      <dgm:t>
        <a:bodyPr/>
        <a:lstStyle/>
        <a:p>
          <a:pPr rtl="1"/>
          <a:endParaRPr lang="he-IL"/>
        </a:p>
      </dgm:t>
    </dgm:pt>
    <dgm:pt modelId="{CD4E7C25-91FD-4675-A4C9-37F153E4E76D}">
      <dgm:prSet phldrT="[טקסט]" custT="1"/>
      <dgm:spPr/>
      <dgm:t>
        <a:bodyPr/>
        <a:lstStyle/>
        <a:p>
          <a:pPr rtl="1"/>
          <a:r>
            <a:rPr lang="he-IL" sz="2200" b="1" dirty="0"/>
            <a:t>מנהל התקנות</a:t>
          </a:r>
        </a:p>
      </dgm:t>
    </dgm:pt>
    <dgm:pt modelId="{0126E798-8C48-4DC0-9ADC-0F4FC686A0B6}" type="parTrans" cxnId="{30338B4C-C5AE-432B-9561-3C6B9BCD5593}">
      <dgm:prSet/>
      <dgm:spPr/>
      <dgm:t>
        <a:bodyPr/>
        <a:lstStyle/>
        <a:p>
          <a:pPr rtl="1"/>
          <a:endParaRPr lang="he-IL"/>
        </a:p>
      </dgm:t>
    </dgm:pt>
    <dgm:pt modelId="{E01593B7-AD0E-4A7B-9332-D9EBC3CDF41E}" type="sibTrans" cxnId="{30338B4C-C5AE-432B-9561-3C6B9BCD5593}">
      <dgm:prSet/>
      <dgm:spPr/>
      <dgm:t>
        <a:bodyPr/>
        <a:lstStyle/>
        <a:p>
          <a:pPr rtl="1"/>
          <a:endParaRPr lang="he-IL"/>
        </a:p>
      </dgm:t>
    </dgm:pt>
    <dgm:pt modelId="{45D6F55C-698A-4FD1-9418-35BF85CC669B}">
      <dgm:prSet phldrT="[טקסט]" custT="1"/>
      <dgm:spPr/>
      <dgm:t>
        <a:bodyPr/>
        <a:lstStyle/>
        <a:p>
          <a:pPr rtl="1"/>
          <a:r>
            <a:rPr lang="he-IL" sz="2400" b="1" dirty="0" smtClean="0">
              <a:solidFill>
                <a:schemeClr val="accent1">
                  <a:lumMod val="25000"/>
                </a:schemeClr>
              </a:solidFill>
            </a:rPr>
            <a:t>פורקים</a:t>
          </a:r>
          <a:endParaRPr lang="he-IL" sz="2400" b="1" dirty="0">
            <a:solidFill>
              <a:schemeClr val="accent1">
                <a:lumMod val="25000"/>
              </a:schemeClr>
            </a:solidFill>
          </a:endParaRPr>
        </a:p>
      </dgm:t>
    </dgm:pt>
    <dgm:pt modelId="{41D8A76E-FDD5-407E-B2F5-D383577F6C1B}" type="parTrans" cxnId="{365F9317-88D9-4FAA-A4AB-7F7D33E46B54}">
      <dgm:prSet/>
      <dgm:spPr/>
      <dgm:t>
        <a:bodyPr/>
        <a:lstStyle/>
        <a:p>
          <a:pPr rtl="1"/>
          <a:endParaRPr lang="he-IL"/>
        </a:p>
      </dgm:t>
    </dgm:pt>
    <dgm:pt modelId="{82F4DC65-23A6-4F4C-856C-FA988BAEEDA6}" type="sibTrans" cxnId="{365F9317-88D9-4FAA-A4AB-7F7D33E46B54}">
      <dgm:prSet/>
      <dgm:spPr/>
      <dgm:t>
        <a:bodyPr/>
        <a:lstStyle/>
        <a:p>
          <a:pPr rtl="1"/>
          <a:endParaRPr lang="he-IL"/>
        </a:p>
      </dgm:t>
    </dgm:pt>
    <dgm:pt modelId="{29B4D941-5248-465B-BE11-3C2AB2502997}">
      <dgm:prSet phldrT="[טקסט]" custT="1"/>
      <dgm:spPr/>
      <dgm:t>
        <a:bodyPr/>
        <a:lstStyle/>
        <a:p>
          <a:pPr rtl="1"/>
          <a:r>
            <a:rPr lang="he-IL" sz="2400" b="1" dirty="0">
              <a:solidFill>
                <a:schemeClr val="accent1">
                  <a:lumMod val="25000"/>
                </a:schemeClr>
              </a:solidFill>
            </a:rPr>
            <a:t>נהג</a:t>
          </a:r>
        </a:p>
      </dgm:t>
    </dgm:pt>
    <dgm:pt modelId="{DB861C0E-991D-4E80-907A-B554EF446109}" type="parTrans" cxnId="{DFABC7F5-EAD7-4FFF-9328-0A9B2E7A6BF2}">
      <dgm:prSet/>
      <dgm:spPr/>
      <dgm:t>
        <a:bodyPr/>
        <a:lstStyle/>
        <a:p>
          <a:pPr rtl="1"/>
          <a:endParaRPr lang="he-IL"/>
        </a:p>
      </dgm:t>
    </dgm:pt>
    <dgm:pt modelId="{CE2A03A9-E098-4845-B05E-663C4CB9857C}" type="sibTrans" cxnId="{DFABC7F5-EAD7-4FFF-9328-0A9B2E7A6BF2}">
      <dgm:prSet/>
      <dgm:spPr/>
      <dgm:t>
        <a:bodyPr/>
        <a:lstStyle/>
        <a:p>
          <a:pPr rtl="1"/>
          <a:endParaRPr lang="he-IL"/>
        </a:p>
      </dgm:t>
    </dgm:pt>
    <dgm:pt modelId="{97F75F4E-144E-4D1F-9AEF-7764AC6BC943}">
      <dgm:prSet phldrT="[טקסט]" custT="1"/>
      <dgm:spPr/>
      <dgm:t>
        <a:bodyPr/>
        <a:lstStyle/>
        <a:p>
          <a:pPr rtl="1"/>
          <a:r>
            <a:rPr lang="he-IL" sz="2400" b="1" dirty="0">
              <a:solidFill>
                <a:schemeClr val="accent1">
                  <a:lumMod val="25000"/>
                </a:schemeClr>
              </a:solidFill>
            </a:rPr>
            <a:t>מתקין</a:t>
          </a:r>
        </a:p>
      </dgm:t>
    </dgm:pt>
    <dgm:pt modelId="{66D028CF-84A5-4CC4-925D-31707F2301DD}" type="parTrans" cxnId="{CD462508-2E6D-466D-975B-128B143F32EF}">
      <dgm:prSet/>
      <dgm:spPr/>
      <dgm:t>
        <a:bodyPr/>
        <a:lstStyle/>
        <a:p>
          <a:pPr rtl="1"/>
          <a:endParaRPr lang="he-IL"/>
        </a:p>
      </dgm:t>
    </dgm:pt>
    <dgm:pt modelId="{50C57F9F-0800-4BB7-ACF8-3001C64BFC87}" type="sibTrans" cxnId="{CD462508-2E6D-466D-975B-128B143F32EF}">
      <dgm:prSet/>
      <dgm:spPr/>
      <dgm:t>
        <a:bodyPr/>
        <a:lstStyle/>
        <a:p>
          <a:pPr rtl="1"/>
          <a:endParaRPr lang="he-IL"/>
        </a:p>
      </dgm:t>
    </dgm:pt>
    <dgm:pt modelId="{A3AA8890-2173-41F3-8673-B028319C0C58}">
      <dgm:prSet phldrT="[טקסט]" custT="1"/>
      <dgm:spPr/>
      <dgm:t>
        <a:bodyPr/>
        <a:lstStyle/>
        <a:p>
          <a:pPr rtl="1"/>
          <a:r>
            <a:rPr lang="he-IL" sz="2400" b="1" dirty="0">
              <a:solidFill>
                <a:schemeClr val="accent1">
                  <a:lumMod val="25000"/>
                </a:schemeClr>
              </a:solidFill>
            </a:rPr>
            <a:t>אחראי מדידות</a:t>
          </a:r>
        </a:p>
      </dgm:t>
    </dgm:pt>
    <dgm:pt modelId="{A34FE34B-B8DA-4AC2-83EC-E727690ABC14}" type="parTrans" cxnId="{E9C94C8B-0317-4255-B2CE-653EFAF79C99}">
      <dgm:prSet/>
      <dgm:spPr/>
      <dgm:t>
        <a:bodyPr/>
        <a:lstStyle/>
        <a:p>
          <a:pPr rtl="1"/>
          <a:endParaRPr lang="he-IL"/>
        </a:p>
      </dgm:t>
    </dgm:pt>
    <dgm:pt modelId="{90B5C0BA-F374-4C8E-8362-CC92804FE694}" type="sibTrans" cxnId="{E9C94C8B-0317-4255-B2CE-653EFAF79C99}">
      <dgm:prSet/>
      <dgm:spPr/>
      <dgm:t>
        <a:bodyPr/>
        <a:lstStyle/>
        <a:p>
          <a:pPr rtl="1"/>
          <a:endParaRPr lang="he-IL"/>
        </a:p>
      </dgm:t>
    </dgm:pt>
    <dgm:pt modelId="{1406837D-6F24-448B-B66C-AD9E31B06E19}" type="pres">
      <dgm:prSet presAssocID="{C330DE3D-C435-4773-9602-FE3E415178C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C41B929C-915D-47D3-9E4C-DEBE29CA66C6}" type="pres">
      <dgm:prSet presAssocID="{C330DE3D-C435-4773-9602-FE3E415178C1}" presName="hierFlow" presStyleCnt="0"/>
      <dgm:spPr/>
      <dgm:t>
        <a:bodyPr/>
        <a:lstStyle/>
        <a:p>
          <a:endParaRPr lang="en-US"/>
        </a:p>
      </dgm:t>
    </dgm:pt>
    <dgm:pt modelId="{E01762CB-90EC-4A87-9389-2F633A9B4721}" type="pres">
      <dgm:prSet presAssocID="{C330DE3D-C435-4773-9602-FE3E415178C1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721FA2-6F1D-495A-90FA-0F5C5ACC8A5A}" type="pres">
      <dgm:prSet presAssocID="{E5C0FDD6-7C79-4260-A1D6-193A1F00C304}" presName="Name14" presStyleCnt="0"/>
      <dgm:spPr/>
      <dgm:t>
        <a:bodyPr/>
        <a:lstStyle/>
        <a:p>
          <a:endParaRPr lang="en-US"/>
        </a:p>
      </dgm:t>
    </dgm:pt>
    <dgm:pt modelId="{C40CA9C2-87B3-4582-8C48-DFF898AB631E}" type="pres">
      <dgm:prSet presAssocID="{E5C0FDD6-7C79-4260-A1D6-193A1F00C30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919BDFB8-14EA-4630-85B3-05DD91D1DA6B}" type="pres">
      <dgm:prSet presAssocID="{E5C0FDD6-7C79-4260-A1D6-193A1F00C304}" presName="hierChild2" presStyleCnt="0"/>
      <dgm:spPr/>
      <dgm:t>
        <a:bodyPr/>
        <a:lstStyle/>
        <a:p>
          <a:endParaRPr lang="en-US"/>
        </a:p>
      </dgm:t>
    </dgm:pt>
    <dgm:pt modelId="{3F368F8F-4DB6-49A4-A631-C62B18C174FA}" type="pres">
      <dgm:prSet presAssocID="{0126E798-8C48-4DC0-9ADC-0F4FC686A0B6}" presName="Name19" presStyleLbl="parChTrans1D2" presStyleIdx="0" presStyleCnt="4"/>
      <dgm:spPr/>
      <dgm:t>
        <a:bodyPr/>
        <a:lstStyle/>
        <a:p>
          <a:pPr rtl="1"/>
          <a:endParaRPr lang="he-IL"/>
        </a:p>
      </dgm:t>
    </dgm:pt>
    <dgm:pt modelId="{6DBABEA7-6762-4948-A511-5BF7B02295D8}" type="pres">
      <dgm:prSet presAssocID="{CD4E7C25-91FD-4675-A4C9-37F153E4E76D}" presName="Name21" presStyleCnt="0"/>
      <dgm:spPr/>
      <dgm:t>
        <a:bodyPr/>
        <a:lstStyle/>
        <a:p>
          <a:endParaRPr lang="en-US"/>
        </a:p>
      </dgm:t>
    </dgm:pt>
    <dgm:pt modelId="{681BD44B-CF52-476D-9159-1DDE4B1F6F4C}" type="pres">
      <dgm:prSet presAssocID="{CD4E7C25-91FD-4675-A4C9-37F153E4E76D}" presName="level2Shape" presStyleLbl="node2" presStyleIdx="0" presStyleCnt="4"/>
      <dgm:spPr/>
      <dgm:t>
        <a:bodyPr/>
        <a:lstStyle/>
        <a:p>
          <a:pPr rtl="1"/>
          <a:endParaRPr lang="he-IL"/>
        </a:p>
      </dgm:t>
    </dgm:pt>
    <dgm:pt modelId="{2D185784-B3AB-4CDC-A7C7-BBA1A89CFFBE}" type="pres">
      <dgm:prSet presAssocID="{CD4E7C25-91FD-4675-A4C9-37F153E4E76D}" presName="hierChild3" presStyleCnt="0"/>
      <dgm:spPr/>
      <dgm:t>
        <a:bodyPr/>
        <a:lstStyle/>
        <a:p>
          <a:endParaRPr lang="en-US"/>
        </a:p>
      </dgm:t>
    </dgm:pt>
    <dgm:pt modelId="{766E8C92-679A-4068-9CEC-6A3E420F42B0}" type="pres">
      <dgm:prSet presAssocID="{A34FE34B-B8DA-4AC2-83EC-E727690ABC14}" presName="Name19" presStyleLbl="parChTrans1D3" presStyleIdx="0" presStyleCnt="7"/>
      <dgm:spPr/>
      <dgm:t>
        <a:bodyPr/>
        <a:lstStyle/>
        <a:p>
          <a:pPr rtl="1"/>
          <a:endParaRPr lang="he-IL"/>
        </a:p>
      </dgm:t>
    </dgm:pt>
    <dgm:pt modelId="{727EEE09-0534-410C-90E1-8CCC41914FD9}" type="pres">
      <dgm:prSet presAssocID="{A3AA8890-2173-41F3-8673-B028319C0C58}" presName="Name21" presStyleCnt="0"/>
      <dgm:spPr/>
      <dgm:t>
        <a:bodyPr/>
        <a:lstStyle/>
        <a:p>
          <a:endParaRPr lang="en-US"/>
        </a:p>
      </dgm:t>
    </dgm:pt>
    <dgm:pt modelId="{C1F28B4C-7503-4E8A-B805-33AEB7B0BE77}" type="pres">
      <dgm:prSet presAssocID="{A3AA8890-2173-41F3-8673-B028319C0C58}" presName="level2Shape" presStyleLbl="node3" presStyleIdx="0" presStyleCnt="7" custLinFactNeighborX="61039" custLinFactNeighborY="5832"/>
      <dgm:spPr/>
      <dgm:t>
        <a:bodyPr/>
        <a:lstStyle/>
        <a:p>
          <a:pPr rtl="1"/>
          <a:endParaRPr lang="he-IL"/>
        </a:p>
      </dgm:t>
    </dgm:pt>
    <dgm:pt modelId="{087A6360-316C-4134-BB6C-6F60F58F3DB5}" type="pres">
      <dgm:prSet presAssocID="{A3AA8890-2173-41F3-8673-B028319C0C58}" presName="hierChild3" presStyleCnt="0"/>
      <dgm:spPr/>
      <dgm:t>
        <a:bodyPr/>
        <a:lstStyle/>
        <a:p>
          <a:endParaRPr lang="en-US"/>
        </a:p>
      </dgm:t>
    </dgm:pt>
    <dgm:pt modelId="{E7AC69BA-8364-44D0-BB66-2A1FD2A734F7}" type="pres">
      <dgm:prSet presAssocID="{41D8A76E-FDD5-407E-B2F5-D383577F6C1B}" presName="Name19" presStyleLbl="parChTrans1D3" presStyleIdx="1" presStyleCnt="7"/>
      <dgm:spPr/>
      <dgm:t>
        <a:bodyPr/>
        <a:lstStyle/>
        <a:p>
          <a:pPr rtl="1"/>
          <a:endParaRPr lang="he-IL"/>
        </a:p>
      </dgm:t>
    </dgm:pt>
    <dgm:pt modelId="{1370472F-35B2-40F0-B280-6DACD5EA4350}" type="pres">
      <dgm:prSet presAssocID="{45D6F55C-698A-4FD1-9418-35BF85CC669B}" presName="Name21" presStyleCnt="0"/>
      <dgm:spPr/>
      <dgm:t>
        <a:bodyPr/>
        <a:lstStyle/>
        <a:p>
          <a:endParaRPr lang="en-US"/>
        </a:p>
      </dgm:t>
    </dgm:pt>
    <dgm:pt modelId="{131DACFD-A837-4160-AEED-9262E063A96E}" type="pres">
      <dgm:prSet presAssocID="{45D6F55C-698A-4FD1-9418-35BF85CC669B}" presName="level2Shape" presStyleLbl="node3" presStyleIdx="1" presStyleCnt="7" custLinFactY="44138" custLinFactNeighborX="23243" custLinFactNeighborY="100000"/>
      <dgm:spPr/>
      <dgm:t>
        <a:bodyPr/>
        <a:lstStyle/>
        <a:p>
          <a:pPr rtl="1"/>
          <a:endParaRPr lang="he-IL"/>
        </a:p>
      </dgm:t>
    </dgm:pt>
    <dgm:pt modelId="{D21F7823-CC87-48C3-ADA9-9A50AD9C7FB0}" type="pres">
      <dgm:prSet presAssocID="{45D6F55C-698A-4FD1-9418-35BF85CC669B}" presName="hierChild3" presStyleCnt="0"/>
      <dgm:spPr/>
      <dgm:t>
        <a:bodyPr/>
        <a:lstStyle/>
        <a:p>
          <a:endParaRPr lang="en-US"/>
        </a:p>
      </dgm:t>
    </dgm:pt>
    <dgm:pt modelId="{D437AEC3-67CC-491D-A8FF-D22CC21E9597}" type="pres">
      <dgm:prSet presAssocID="{DB861C0E-991D-4E80-907A-B554EF446109}" presName="Name19" presStyleLbl="parChTrans1D3" presStyleIdx="2" presStyleCnt="7"/>
      <dgm:spPr/>
      <dgm:t>
        <a:bodyPr/>
        <a:lstStyle/>
        <a:p>
          <a:pPr rtl="1"/>
          <a:endParaRPr lang="he-IL"/>
        </a:p>
      </dgm:t>
    </dgm:pt>
    <dgm:pt modelId="{5AA9E89C-16A9-4782-BCD2-D0BD697EE70E}" type="pres">
      <dgm:prSet presAssocID="{29B4D941-5248-465B-BE11-3C2AB2502997}" presName="Name21" presStyleCnt="0"/>
      <dgm:spPr/>
      <dgm:t>
        <a:bodyPr/>
        <a:lstStyle/>
        <a:p>
          <a:endParaRPr lang="en-US"/>
        </a:p>
      </dgm:t>
    </dgm:pt>
    <dgm:pt modelId="{E8D96E87-7BC8-40B6-8B76-2DC11982366B}" type="pres">
      <dgm:prSet presAssocID="{29B4D941-5248-465B-BE11-3C2AB2502997}" presName="level2Shape" presStyleLbl="node3" presStyleIdx="2" presStyleCnt="7"/>
      <dgm:spPr/>
      <dgm:t>
        <a:bodyPr/>
        <a:lstStyle/>
        <a:p>
          <a:pPr rtl="1"/>
          <a:endParaRPr lang="he-IL"/>
        </a:p>
      </dgm:t>
    </dgm:pt>
    <dgm:pt modelId="{83E65EB0-1ED9-462F-8D22-6B6AB30E77BC}" type="pres">
      <dgm:prSet presAssocID="{29B4D941-5248-465B-BE11-3C2AB2502997}" presName="hierChild3" presStyleCnt="0"/>
      <dgm:spPr/>
      <dgm:t>
        <a:bodyPr/>
        <a:lstStyle/>
        <a:p>
          <a:endParaRPr lang="en-US"/>
        </a:p>
      </dgm:t>
    </dgm:pt>
    <dgm:pt modelId="{F1CC10C8-B548-453F-9994-05D063DA1D71}" type="pres">
      <dgm:prSet presAssocID="{66D028CF-84A5-4CC4-925D-31707F2301DD}" presName="Name19" presStyleLbl="parChTrans1D3" presStyleIdx="3" presStyleCnt="7"/>
      <dgm:spPr/>
      <dgm:t>
        <a:bodyPr/>
        <a:lstStyle/>
        <a:p>
          <a:pPr rtl="1"/>
          <a:endParaRPr lang="he-IL"/>
        </a:p>
      </dgm:t>
    </dgm:pt>
    <dgm:pt modelId="{89CD5D3E-E19C-43A8-BBC5-0E80EA5C8299}" type="pres">
      <dgm:prSet presAssocID="{97F75F4E-144E-4D1F-9AEF-7764AC6BC943}" presName="Name21" presStyleCnt="0"/>
      <dgm:spPr/>
      <dgm:t>
        <a:bodyPr/>
        <a:lstStyle/>
        <a:p>
          <a:endParaRPr lang="en-US"/>
        </a:p>
      </dgm:t>
    </dgm:pt>
    <dgm:pt modelId="{A61D61F3-2F78-4149-B05E-84A1441DD7EE}" type="pres">
      <dgm:prSet presAssocID="{97F75F4E-144E-4D1F-9AEF-7764AC6BC943}" presName="level2Shape" presStyleLbl="node3" presStyleIdx="3" presStyleCnt="7" custLinFactNeighborX="10534" custLinFactNeighborY="98"/>
      <dgm:spPr/>
      <dgm:t>
        <a:bodyPr/>
        <a:lstStyle/>
        <a:p>
          <a:pPr rtl="1"/>
          <a:endParaRPr lang="he-IL"/>
        </a:p>
      </dgm:t>
    </dgm:pt>
    <dgm:pt modelId="{211450D0-CDCA-4110-9F7E-C90EA144AD80}" type="pres">
      <dgm:prSet presAssocID="{97F75F4E-144E-4D1F-9AEF-7764AC6BC943}" presName="hierChild3" presStyleCnt="0"/>
      <dgm:spPr/>
      <dgm:t>
        <a:bodyPr/>
        <a:lstStyle/>
        <a:p>
          <a:endParaRPr lang="en-US"/>
        </a:p>
      </dgm:t>
    </dgm:pt>
    <dgm:pt modelId="{A0C74837-9834-47CD-A416-9BC88669C216}" type="pres">
      <dgm:prSet presAssocID="{BBB0678A-A4F1-4EB4-9343-EB5E4C7D179B}" presName="Name19" presStyleLbl="parChTrans1D2" presStyleIdx="1" presStyleCnt="4"/>
      <dgm:spPr/>
      <dgm:t>
        <a:bodyPr/>
        <a:lstStyle/>
        <a:p>
          <a:pPr rtl="1"/>
          <a:endParaRPr lang="he-IL"/>
        </a:p>
      </dgm:t>
    </dgm:pt>
    <dgm:pt modelId="{EE387B68-A395-45CB-937A-742BC89156B1}" type="pres">
      <dgm:prSet presAssocID="{70CA66B6-4BF2-494A-9D74-F8A55575B410}" presName="Name21" presStyleCnt="0"/>
      <dgm:spPr/>
      <dgm:t>
        <a:bodyPr/>
        <a:lstStyle/>
        <a:p>
          <a:endParaRPr lang="en-US"/>
        </a:p>
      </dgm:t>
    </dgm:pt>
    <dgm:pt modelId="{EDAA6438-5198-4E86-8E98-4CFDADC6EF9F}" type="pres">
      <dgm:prSet presAssocID="{70CA66B6-4BF2-494A-9D74-F8A55575B410}" presName="level2Shape" presStyleLbl="node2" presStyleIdx="1" presStyleCnt="4"/>
      <dgm:spPr/>
      <dgm:t>
        <a:bodyPr/>
        <a:lstStyle/>
        <a:p>
          <a:pPr rtl="1"/>
          <a:endParaRPr lang="he-IL"/>
        </a:p>
      </dgm:t>
    </dgm:pt>
    <dgm:pt modelId="{E72830B3-AEEA-45D3-9DD2-50A69965332A}" type="pres">
      <dgm:prSet presAssocID="{70CA66B6-4BF2-494A-9D74-F8A55575B410}" presName="hierChild3" presStyleCnt="0"/>
      <dgm:spPr/>
      <dgm:t>
        <a:bodyPr/>
        <a:lstStyle/>
        <a:p>
          <a:endParaRPr lang="en-US"/>
        </a:p>
      </dgm:t>
    </dgm:pt>
    <dgm:pt modelId="{FDF0B2CA-17FD-497E-B349-DD43468DE86B}" type="pres">
      <dgm:prSet presAssocID="{F0F84B78-C681-4751-898E-796E56AD26AB}" presName="Name19" presStyleLbl="parChTrans1D2" presStyleIdx="2" presStyleCnt="4"/>
      <dgm:spPr/>
      <dgm:t>
        <a:bodyPr/>
        <a:lstStyle/>
        <a:p>
          <a:pPr rtl="1"/>
          <a:endParaRPr lang="he-IL"/>
        </a:p>
      </dgm:t>
    </dgm:pt>
    <dgm:pt modelId="{0D94A355-FADA-4802-B100-EAFF273AADB3}" type="pres">
      <dgm:prSet presAssocID="{07CBFF49-19EA-4781-8757-124B1705006F}" presName="Name21" presStyleCnt="0"/>
      <dgm:spPr/>
      <dgm:t>
        <a:bodyPr/>
        <a:lstStyle/>
        <a:p>
          <a:endParaRPr lang="en-US"/>
        </a:p>
      </dgm:t>
    </dgm:pt>
    <dgm:pt modelId="{736E541F-198D-4507-9321-2D4F8AA77286}" type="pres">
      <dgm:prSet presAssocID="{07CBFF49-19EA-4781-8757-124B1705006F}" presName="level2Shape" presStyleLbl="node2" presStyleIdx="2" presStyleCnt="4" custLinFactNeighborX="-2538" custLinFactNeighborY="53410"/>
      <dgm:spPr/>
      <dgm:t>
        <a:bodyPr/>
        <a:lstStyle/>
        <a:p>
          <a:pPr rtl="1"/>
          <a:endParaRPr lang="he-IL"/>
        </a:p>
      </dgm:t>
    </dgm:pt>
    <dgm:pt modelId="{7C667342-B5BE-4186-809D-EEF8064498B9}" type="pres">
      <dgm:prSet presAssocID="{07CBFF49-19EA-4781-8757-124B1705006F}" presName="hierChild3" presStyleCnt="0"/>
      <dgm:spPr/>
      <dgm:t>
        <a:bodyPr/>
        <a:lstStyle/>
        <a:p>
          <a:endParaRPr lang="en-US"/>
        </a:p>
      </dgm:t>
    </dgm:pt>
    <dgm:pt modelId="{5CBA62EA-1503-4B96-B4D6-42B7071CC5AF}" type="pres">
      <dgm:prSet presAssocID="{54FA0EC0-9901-47A3-9206-2320D657216A}" presName="Name19" presStyleLbl="parChTrans1D3" presStyleIdx="4" presStyleCnt="7"/>
      <dgm:spPr/>
      <dgm:t>
        <a:bodyPr/>
        <a:lstStyle/>
        <a:p>
          <a:pPr rtl="1"/>
          <a:endParaRPr lang="he-IL"/>
        </a:p>
      </dgm:t>
    </dgm:pt>
    <dgm:pt modelId="{0F74EF51-A392-444A-A2ED-32505D695A1B}" type="pres">
      <dgm:prSet presAssocID="{C0DA6D72-DD11-4BEF-A1BA-971DDCAE1E60}" presName="Name21" presStyleCnt="0"/>
      <dgm:spPr/>
      <dgm:t>
        <a:bodyPr/>
        <a:lstStyle/>
        <a:p>
          <a:endParaRPr lang="en-US"/>
        </a:p>
      </dgm:t>
    </dgm:pt>
    <dgm:pt modelId="{3B4EEBA0-888F-42A6-99E0-6E7B6EDE9FE5}" type="pres">
      <dgm:prSet presAssocID="{C0DA6D72-DD11-4BEF-A1BA-971DDCAE1E60}" presName="level2Shape" presStyleLbl="node3" presStyleIdx="4" presStyleCnt="7" custLinFactNeighborX="-9136" custLinFactNeighborY="86785"/>
      <dgm:spPr/>
      <dgm:t>
        <a:bodyPr/>
        <a:lstStyle/>
        <a:p>
          <a:pPr rtl="1"/>
          <a:endParaRPr lang="he-IL"/>
        </a:p>
      </dgm:t>
    </dgm:pt>
    <dgm:pt modelId="{DB004966-262A-4B8B-8729-A4B1615166D0}" type="pres">
      <dgm:prSet presAssocID="{C0DA6D72-DD11-4BEF-A1BA-971DDCAE1E60}" presName="hierChild3" presStyleCnt="0"/>
      <dgm:spPr/>
      <dgm:t>
        <a:bodyPr/>
        <a:lstStyle/>
        <a:p>
          <a:endParaRPr lang="en-US"/>
        </a:p>
      </dgm:t>
    </dgm:pt>
    <dgm:pt modelId="{14E0EBB9-3390-4085-BEF0-EAD9F51BEE7C}" type="pres">
      <dgm:prSet presAssocID="{FA82662C-42B9-4FEF-B666-5167EE012102}" presName="Name19" presStyleLbl="parChTrans1D3" presStyleIdx="5" presStyleCnt="7"/>
      <dgm:spPr/>
      <dgm:t>
        <a:bodyPr/>
        <a:lstStyle/>
        <a:p>
          <a:pPr rtl="1"/>
          <a:endParaRPr lang="he-IL"/>
        </a:p>
      </dgm:t>
    </dgm:pt>
    <dgm:pt modelId="{F31DFC1D-CEDF-44BA-8A49-2E3983611638}" type="pres">
      <dgm:prSet presAssocID="{EBE8D3C9-F095-44D5-B140-24F35E43BC98}" presName="Name21" presStyleCnt="0"/>
      <dgm:spPr/>
      <dgm:t>
        <a:bodyPr/>
        <a:lstStyle/>
        <a:p>
          <a:endParaRPr lang="en-US"/>
        </a:p>
      </dgm:t>
    </dgm:pt>
    <dgm:pt modelId="{F5643A2E-639A-4279-A7BA-3F1DC2FB9C87}" type="pres">
      <dgm:prSet presAssocID="{EBE8D3C9-F095-44D5-B140-24F35E43BC98}" presName="level2Shape" presStyleLbl="node3" presStyleIdx="5" presStyleCnt="7" custLinFactNeighborX="-2538" custLinFactNeighborY="86785"/>
      <dgm:spPr/>
      <dgm:t>
        <a:bodyPr/>
        <a:lstStyle/>
        <a:p>
          <a:pPr rtl="1"/>
          <a:endParaRPr lang="he-IL"/>
        </a:p>
      </dgm:t>
    </dgm:pt>
    <dgm:pt modelId="{FDEDCB30-1C63-4822-9E94-A11B932CD29B}" type="pres">
      <dgm:prSet presAssocID="{EBE8D3C9-F095-44D5-B140-24F35E43BC98}" presName="hierChild3" presStyleCnt="0"/>
      <dgm:spPr/>
      <dgm:t>
        <a:bodyPr/>
        <a:lstStyle/>
        <a:p>
          <a:endParaRPr lang="en-US"/>
        </a:p>
      </dgm:t>
    </dgm:pt>
    <dgm:pt modelId="{CE1BB9B7-E96F-46D2-8773-9DB7E78A4103}" type="pres">
      <dgm:prSet presAssocID="{635F9062-79B7-4B9E-A6C7-543251B1677D}" presName="Name19" presStyleLbl="parChTrans1D3" presStyleIdx="6" presStyleCnt="7"/>
      <dgm:spPr/>
      <dgm:t>
        <a:bodyPr/>
        <a:lstStyle/>
        <a:p>
          <a:pPr rtl="1"/>
          <a:endParaRPr lang="he-IL"/>
        </a:p>
      </dgm:t>
    </dgm:pt>
    <dgm:pt modelId="{3A96FA2C-7726-432B-B54E-6293F729F25C}" type="pres">
      <dgm:prSet presAssocID="{5E66D73C-DB06-4173-808C-B3D024E43B1D}" presName="Name21" presStyleCnt="0"/>
      <dgm:spPr/>
      <dgm:t>
        <a:bodyPr/>
        <a:lstStyle/>
        <a:p>
          <a:endParaRPr lang="en-US"/>
        </a:p>
      </dgm:t>
    </dgm:pt>
    <dgm:pt modelId="{D8A23D34-AEE5-412C-A706-1D18C94C9539}" type="pres">
      <dgm:prSet presAssocID="{5E66D73C-DB06-4173-808C-B3D024E43B1D}" presName="level2Shape" presStyleLbl="node3" presStyleIdx="6" presStyleCnt="7" custLinFactNeighborX="-11149" custLinFactNeighborY="86785"/>
      <dgm:spPr/>
      <dgm:t>
        <a:bodyPr/>
        <a:lstStyle/>
        <a:p>
          <a:pPr rtl="1"/>
          <a:endParaRPr lang="he-IL"/>
        </a:p>
      </dgm:t>
    </dgm:pt>
    <dgm:pt modelId="{C181563F-3C95-40F2-8A44-BD949B6290E7}" type="pres">
      <dgm:prSet presAssocID="{5E66D73C-DB06-4173-808C-B3D024E43B1D}" presName="hierChild3" presStyleCnt="0"/>
      <dgm:spPr/>
      <dgm:t>
        <a:bodyPr/>
        <a:lstStyle/>
        <a:p>
          <a:endParaRPr lang="en-US"/>
        </a:p>
      </dgm:t>
    </dgm:pt>
    <dgm:pt modelId="{82E2C456-F0D1-49F1-8440-7D5F16709266}" type="pres">
      <dgm:prSet presAssocID="{B068B798-D90B-49CD-BF39-DD44D4662894}" presName="Name19" presStyleLbl="parChTrans1D2" presStyleIdx="3" presStyleCnt="4"/>
      <dgm:spPr/>
      <dgm:t>
        <a:bodyPr/>
        <a:lstStyle/>
        <a:p>
          <a:pPr rtl="1"/>
          <a:endParaRPr lang="he-IL"/>
        </a:p>
      </dgm:t>
    </dgm:pt>
    <dgm:pt modelId="{C7E8A2E5-FF1E-4E61-8C20-56E4D4BB7732}" type="pres">
      <dgm:prSet presAssocID="{58C091A6-3E75-4962-89CA-66FD22E6B6AC}" presName="Name21" presStyleCnt="0"/>
      <dgm:spPr/>
      <dgm:t>
        <a:bodyPr/>
        <a:lstStyle/>
        <a:p>
          <a:endParaRPr lang="en-US"/>
        </a:p>
      </dgm:t>
    </dgm:pt>
    <dgm:pt modelId="{C5AB8C81-B7AF-4AFA-B8C1-8FAC8D7288FE}" type="pres">
      <dgm:prSet presAssocID="{58C091A6-3E75-4962-89CA-66FD22E6B6AC}" presName="level2Shape" presStyleLbl="node2" presStyleIdx="3" presStyleCnt="4"/>
      <dgm:spPr/>
      <dgm:t>
        <a:bodyPr/>
        <a:lstStyle/>
        <a:p>
          <a:pPr rtl="1"/>
          <a:endParaRPr lang="he-IL"/>
        </a:p>
      </dgm:t>
    </dgm:pt>
    <dgm:pt modelId="{958F395B-9277-42E3-91C3-EF05B464E71F}" type="pres">
      <dgm:prSet presAssocID="{58C091A6-3E75-4962-89CA-66FD22E6B6AC}" presName="hierChild3" presStyleCnt="0"/>
      <dgm:spPr/>
      <dgm:t>
        <a:bodyPr/>
        <a:lstStyle/>
        <a:p>
          <a:endParaRPr lang="en-US"/>
        </a:p>
      </dgm:t>
    </dgm:pt>
    <dgm:pt modelId="{CBCD2C86-2FDE-4BB6-9E41-722E23206AF5}" type="pres">
      <dgm:prSet presAssocID="{C330DE3D-C435-4773-9602-FE3E415178C1}" presName="bgShapesFlow" presStyleCnt="0"/>
      <dgm:spPr/>
      <dgm:t>
        <a:bodyPr/>
        <a:lstStyle/>
        <a:p>
          <a:endParaRPr lang="en-US"/>
        </a:p>
      </dgm:t>
    </dgm:pt>
  </dgm:ptLst>
  <dgm:cxnLst>
    <dgm:cxn modelId="{C130F077-7110-4B38-9B5C-D9A33F7D690E}" type="presOf" srcId="{C330DE3D-C435-4773-9602-FE3E415178C1}" destId="{1406837D-6F24-448B-B66C-AD9E31B06E19}" srcOrd="0" destOrd="0" presId="urn:microsoft.com/office/officeart/2005/8/layout/hierarchy6"/>
    <dgm:cxn modelId="{C4D10778-F124-43EC-A825-5DD5C3429E1A}" srcId="{07CBFF49-19EA-4781-8757-124B1705006F}" destId="{EBE8D3C9-F095-44D5-B140-24F35E43BC98}" srcOrd="1" destOrd="0" parTransId="{FA82662C-42B9-4FEF-B666-5167EE012102}" sibTransId="{B56892E4-AB8B-44F5-AA5C-32A1BB34F0D3}"/>
    <dgm:cxn modelId="{750A427E-6177-43B5-922A-7794EB21548B}" type="presOf" srcId="{0126E798-8C48-4DC0-9ADC-0F4FC686A0B6}" destId="{3F368F8F-4DB6-49A4-A631-C62B18C174FA}" srcOrd="0" destOrd="0" presId="urn:microsoft.com/office/officeart/2005/8/layout/hierarchy6"/>
    <dgm:cxn modelId="{E6129083-A474-41AE-804E-ED3DE5139FD3}" type="presOf" srcId="{F0F84B78-C681-4751-898E-796E56AD26AB}" destId="{FDF0B2CA-17FD-497E-B349-DD43468DE86B}" srcOrd="0" destOrd="0" presId="urn:microsoft.com/office/officeart/2005/8/layout/hierarchy6"/>
    <dgm:cxn modelId="{8A460DEF-8A4D-4624-A795-001616193F62}" type="presOf" srcId="{EBE8D3C9-F095-44D5-B140-24F35E43BC98}" destId="{F5643A2E-639A-4279-A7BA-3F1DC2FB9C87}" srcOrd="0" destOrd="0" presId="urn:microsoft.com/office/officeart/2005/8/layout/hierarchy6"/>
    <dgm:cxn modelId="{48FB5A17-05F4-4C0A-8373-3BE06454DDB6}" srcId="{E5C0FDD6-7C79-4260-A1D6-193A1F00C304}" destId="{70CA66B6-4BF2-494A-9D74-F8A55575B410}" srcOrd="1" destOrd="0" parTransId="{BBB0678A-A4F1-4EB4-9343-EB5E4C7D179B}" sibTransId="{B9F3F20C-CD07-4E60-B7E9-D125413555D4}"/>
    <dgm:cxn modelId="{FF4A276D-DD1E-480B-8A78-FE3F3AF91125}" type="presOf" srcId="{635F9062-79B7-4B9E-A6C7-543251B1677D}" destId="{CE1BB9B7-E96F-46D2-8773-9DB7E78A4103}" srcOrd="0" destOrd="0" presId="urn:microsoft.com/office/officeart/2005/8/layout/hierarchy6"/>
    <dgm:cxn modelId="{DFABC7F5-EAD7-4FFF-9328-0A9B2E7A6BF2}" srcId="{CD4E7C25-91FD-4675-A4C9-37F153E4E76D}" destId="{29B4D941-5248-465B-BE11-3C2AB2502997}" srcOrd="2" destOrd="0" parTransId="{DB861C0E-991D-4E80-907A-B554EF446109}" sibTransId="{CE2A03A9-E098-4845-B05E-663C4CB9857C}"/>
    <dgm:cxn modelId="{AB2D3583-6E4C-4D23-99C1-09A29DCE35FB}" type="presOf" srcId="{29B4D941-5248-465B-BE11-3C2AB2502997}" destId="{E8D96E87-7BC8-40B6-8B76-2DC11982366B}" srcOrd="0" destOrd="0" presId="urn:microsoft.com/office/officeart/2005/8/layout/hierarchy6"/>
    <dgm:cxn modelId="{FF5AEA53-9121-4C4F-813A-AA06AF8EA4F3}" type="presOf" srcId="{07CBFF49-19EA-4781-8757-124B1705006F}" destId="{736E541F-198D-4507-9321-2D4F8AA77286}" srcOrd="0" destOrd="0" presId="urn:microsoft.com/office/officeart/2005/8/layout/hierarchy6"/>
    <dgm:cxn modelId="{2329DCA8-E43C-467F-8291-5B46088E4AC4}" type="presOf" srcId="{FA82662C-42B9-4FEF-B666-5167EE012102}" destId="{14E0EBB9-3390-4085-BEF0-EAD9F51BEE7C}" srcOrd="0" destOrd="0" presId="urn:microsoft.com/office/officeart/2005/8/layout/hierarchy6"/>
    <dgm:cxn modelId="{365F9317-88D9-4FAA-A4AB-7F7D33E46B54}" srcId="{CD4E7C25-91FD-4675-A4C9-37F153E4E76D}" destId="{45D6F55C-698A-4FD1-9418-35BF85CC669B}" srcOrd="1" destOrd="0" parTransId="{41D8A76E-FDD5-407E-B2F5-D383577F6C1B}" sibTransId="{82F4DC65-23A6-4F4C-856C-FA988BAEEDA6}"/>
    <dgm:cxn modelId="{BF48EE25-6DBC-417A-A987-E310BC8314E6}" type="presOf" srcId="{A34FE34B-B8DA-4AC2-83EC-E727690ABC14}" destId="{766E8C92-679A-4068-9CEC-6A3E420F42B0}" srcOrd="0" destOrd="0" presId="urn:microsoft.com/office/officeart/2005/8/layout/hierarchy6"/>
    <dgm:cxn modelId="{5475F843-BA83-423C-8804-EB970CB371C5}" srcId="{C330DE3D-C435-4773-9602-FE3E415178C1}" destId="{E5C0FDD6-7C79-4260-A1D6-193A1F00C304}" srcOrd="0" destOrd="0" parTransId="{A96C9B02-16AA-47BE-B438-FE5948DFF9AB}" sibTransId="{E782E879-0B49-4E5D-9D4B-4EDAB36F59D5}"/>
    <dgm:cxn modelId="{7947F210-D7E5-4904-9C95-3A42F6BCFBA3}" type="presOf" srcId="{5E66D73C-DB06-4173-808C-B3D024E43B1D}" destId="{D8A23D34-AEE5-412C-A706-1D18C94C9539}" srcOrd="0" destOrd="0" presId="urn:microsoft.com/office/officeart/2005/8/layout/hierarchy6"/>
    <dgm:cxn modelId="{6B36FE37-8BFB-4769-B891-7E8DD4BE565A}" type="presOf" srcId="{C0DA6D72-DD11-4BEF-A1BA-971DDCAE1E60}" destId="{3B4EEBA0-888F-42A6-99E0-6E7B6EDE9FE5}" srcOrd="0" destOrd="0" presId="urn:microsoft.com/office/officeart/2005/8/layout/hierarchy6"/>
    <dgm:cxn modelId="{030F8982-B155-4EEC-B160-0F7D46AE90DA}" type="presOf" srcId="{BBB0678A-A4F1-4EB4-9343-EB5E4C7D179B}" destId="{A0C74837-9834-47CD-A416-9BC88669C216}" srcOrd="0" destOrd="0" presId="urn:microsoft.com/office/officeart/2005/8/layout/hierarchy6"/>
    <dgm:cxn modelId="{6E98FA8C-2764-4965-8493-F05C68181FAA}" type="presOf" srcId="{70CA66B6-4BF2-494A-9D74-F8A55575B410}" destId="{EDAA6438-5198-4E86-8E98-4CFDADC6EF9F}" srcOrd="0" destOrd="0" presId="urn:microsoft.com/office/officeart/2005/8/layout/hierarchy6"/>
    <dgm:cxn modelId="{616D1245-053D-45AB-BF07-BF26576F0722}" type="presOf" srcId="{B068B798-D90B-49CD-BF39-DD44D4662894}" destId="{82E2C456-F0D1-49F1-8440-7D5F16709266}" srcOrd="0" destOrd="0" presId="urn:microsoft.com/office/officeart/2005/8/layout/hierarchy6"/>
    <dgm:cxn modelId="{E7C87DFA-C312-4A00-B987-98366121FCD7}" type="presOf" srcId="{A3AA8890-2173-41F3-8673-B028319C0C58}" destId="{C1F28B4C-7503-4E8A-B805-33AEB7B0BE77}" srcOrd="0" destOrd="0" presId="urn:microsoft.com/office/officeart/2005/8/layout/hierarchy6"/>
    <dgm:cxn modelId="{51D6EB70-8573-48EF-B4A5-5C090D6D8D8C}" srcId="{E5C0FDD6-7C79-4260-A1D6-193A1F00C304}" destId="{07CBFF49-19EA-4781-8757-124B1705006F}" srcOrd="2" destOrd="0" parTransId="{F0F84B78-C681-4751-898E-796E56AD26AB}" sibTransId="{4D863EA0-1E82-4116-8A92-A41E73E1E860}"/>
    <dgm:cxn modelId="{5A1D2714-F11B-43B1-94D9-CEB03380B05A}" type="presOf" srcId="{66D028CF-84A5-4CC4-925D-31707F2301DD}" destId="{F1CC10C8-B548-453F-9994-05D063DA1D71}" srcOrd="0" destOrd="0" presId="urn:microsoft.com/office/officeart/2005/8/layout/hierarchy6"/>
    <dgm:cxn modelId="{E9C94C8B-0317-4255-B2CE-653EFAF79C99}" srcId="{CD4E7C25-91FD-4675-A4C9-37F153E4E76D}" destId="{A3AA8890-2173-41F3-8673-B028319C0C58}" srcOrd="0" destOrd="0" parTransId="{A34FE34B-B8DA-4AC2-83EC-E727690ABC14}" sibTransId="{90B5C0BA-F374-4C8E-8362-CC92804FE694}"/>
    <dgm:cxn modelId="{82D0CAC6-AA96-4C1B-83FB-A12F9A2D61C6}" srcId="{07CBFF49-19EA-4781-8757-124B1705006F}" destId="{5E66D73C-DB06-4173-808C-B3D024E43B1D}" srcOrd="2" destOrd="0" parTransId="{635F9062-79B7-4B9E-A6C7-543251B1677D}" sibTransId="{FF92A81D-6267-4BCA-9EE4-552EC460F6F0}"/>
    <dgm:cxn modelId="{A74A79AB-AAF6-4336-BA55-26AB8A4AE43B}" type="presOf" srcId="{97F75F4E-144E-4D1F-9AEF-7764AC6BC943}" destId="{A61D61F3-2F78-4149-B05E-84A1441DD7EE}" srcOrd="0" destOrd="0" presId="urn:microsoft.com/office/officeart/2005/8/layout/hierarchy6"/>
    <dgm:cxn modelId="{19742B81-16DA-4034-9D48-92244F0F7E06}" srcId="{07CBFF49-19EA-4781-8757-124B1705006F}" destId="{C0DA6D72-DD11-4BEF-A1BA-971DDCAE1E60}" srcOrd="0" destOrd="0" parTransId="{54FA0EC0-9901-47A3-9206-2320D657216A}" sibTransId="{CCA449A4-E110-4670-A80C-9FB26CE92215}"/>
    <dgm:cxn modelId="{DC9A4E59-50F6-4763-B632-91D14AAF81B0}" type="presOf" srcId="{54FA0EC0-9901-47A3-9206-2320D657216A}" destId="{5CBA62EA-1503-4B96-B4D6-42B7071CC5AF}" srcOrd="0" destOrd="0" presId="urn:microsoft.com/office/officeart/2005/8/layout/hierarchy6"/>
    <dgm:cxn modelId="{69618731-5432-498B-A6FE-EB497162E2DF}" type="presOf" srcId="{E5C0FDD6-7C79-4260-A1D6-193A1F00C304}" destId="{C40CA9C2-87B3-4582-8C48-DFF898AB631E}" srcOrd="0" destOrd="0" presId="urn:microsoft.com/office/officeart/2005/8/layout/hierarchy6"/>
    <dgm:cxn modelId="{63BDBF84-E2C0-40DA-9003-5D283C5562E6}" type="presOf" srcId="{58C091A6-3E75-4962-89CA-66FD22E6B6AC}" destId="{C5AB8C81-B7AF-4AFA-B8C1-8FAC8D7288FE}" srcOrd="0" destOrd="0" presId="urn:microsoft.com/office/officeart/2005/8/layout/hierarchy6"/>
    <dgm:cxn modelId="{42061FA6-1CCD-4E92-8E0B-FECFBCA073B2}" type="presOf" srcId="{CD4E7C25-91FD-4675-A4C9-37F153E4E76D}" destId="{681BD44B-CF52-476D-9159-1DDE4B1F6F4C}" srcOrd="0" destOrd="0" presId="urn:microsoft.com/office/officeart/2005/8/layout/hierarchy6"/>
    <dgm:cxn modelId="{30338B4C-C5AE-432B-9561-3C6B9BCD5593}" srcId="{E5C0FDD6-7C79-4260-A1D6-193A1F00C304}" destId="{CD4E7C25-91FD-4675-A4C9-37F153E4E76D}" srcOrd="0" destOrd="0" parTransId="{0126E798-8C48-4DC0-9ADC-0F4FC686A0B6}" sibTransId="{E01593B7-AD0E-4A7B-9332-D9EBC3CDF41E}"/>
    <dgm:cxn modelId="{436C9C39-6A74-4C7A-B457-D23F5061854B}" type="presOf" srcId="{41D8A76E-FDD5-407E-B2F5-D383577F6C1B}" destId="{E7AC69BA-8364-44D0-BB66-2A1FD2A734F7}" srcOrd="0" destOrd="0" presId="urn:microsoft.com/office/officeart/2005/8/layout/hierarchy6"/>
    <dgm:cxn modelId="{79736036-7129-4BD9-9E53-2DA1A9EB2185}" type="presOf" srcId="{DB861C0E-991D-4E80-907A-B554EF446109}" destId="{D437AEC3-67CC-491D-A8FF-D22CC21E9597}" srcOrd="0" destOrd="0" presId="urn:microsoft.com/office/officeart/2005/8/layout/hierarchy6"/>
    <dgm:cxn modelId="{E8751023-5181-406E-86A3-F8846B53C1E1}" type="presOf" srcId="{45D6F55C-698A-4FD1-9418-35BF85CC669B}" destId="{131DACFD-A837-4160-AEED-9262E063A96E}" srcOrd="0" destOrd="0" presId="urn:microsoft.com/office/officeart/2005/8/layout/hierarchy6"/>
    <dgm:cxn modelId="{CD462508-2E6D-466D-975B-128B143F32EF}" srcId="{CD4E7C25-91FD-4675-A4C9-37F153E4E76D}" destId="{97F75F4E-144E-4D1F-9AEF-7764AC6BC943}" srcOrd="3" destOrd="0" parTransId="{66D028CF-84A5-4CC4-925D-31707F2301DD}" sibTransId="{50C57F9F-0800-4BB7-ACF8-3001C64BFC87}"/>
    <dgm:cxn modelId="{D232E602-F5CD-428B-AF94-CD9F622F1DCB}" srcId="{E5C0FDD6-7C79-4260-A1D6-193A1F00C304}" destId="{58C091A6-3E75-4962-89CA-66FD22E6B6AC}" srcOrd="3" destOrd="0" parTransId="{B068B798-D90B-49CD-BF39-DD44D4662894}" sibTransId="{6EF16966-6A7F-4B62-A6FE-20C2366EBE09}"/>
    <dgm:cxn modelId="{1ACCEF7F-2863-4E68-8378-C28E62117924}" type="presParOf" srcId="{1406837D-6F24-448B-B66C-AD9E31B06E19}" destId="{C41B929C-915D-47D3-9E4C-DEBE29CA66C6}" srcOrd="0" destOrd="0" presId="urn:microsoft.com/office/officeart/2005/8/layout/hierarchy6"/>
    <dgm:cxn modelId="{639E9B90-2498-42FC-AC62-BE9DDAB27500}" type="presParOf" srcId="{C41B929C-915D-47D3-9E4C-DEBE29CA66C6}" destId="{E01762CB-90EC-4A87-9389-2F633A9B4721}" srcOrd="0" destOrd="0" presId="urn:microsoft.com/office/officeart/2005/8/layout/hierarchy6"/>
    <dgm:cxn modelId="{CA936DDA-A34E-47E2-924F-42EB3D5C5A60}" type="presParOf" srcId="{E01762CB-90EC-4A87-9389-2F633A9B4721}" destId="{E2721FA2-6F1D-495A-90FA-0F5C5ACC8A5A}" srcOrd="0" destOrd="0" presId="urn:microsoft.com/office/officeart/2005/8/layout/hierarchy6"/>
    <dgm:cxn modelId="{219780C3-F657-458A-AB7C-3DCE143C587A}" type="presParOf" srcId="{E2721FA2-6F1D-495A-90FA-0F5C5ACC8A5A}" destId="{C40CA9C2-87B3-4582-8C48-DFF898AB631E}" srcOrd="0" destOrd="0" presId="urn:microsoft.com/office/officeart/2005/8/layout/hierarchy6"/>
    <dgm:cxn modelId="{0B87631A-FE44-498C-94B7-C4320F25E412}" type="presParOf" srcId="{E2721FA2-6F1D-495A-90FA-0F5C5ACC8A5A}" destId="{919BDFB8-14EA-4630-85B3-05DD91D1DA6B}" srcOrd="1" destOrd="0" presId="urn:microsoft.com/office/officeart/2005/8/layout/hierarchy6"/>
    <dgm:cxn modelId="{6D3B45C9-8FF5-4961-B9B1-6BF18F6BAC2C}" type="presParOf" srcId="{919BDFB8-14EA-4630-85B3-05DD91D1DA6B}" destId="{3F368F8F-4DB6-49A4-A631-C62B18C174FA}" srcOrd="0" destOrd="0" presId="urn:microsoft.com/office/officeart/2005/8/layout/hierarchy6"/>
    <dgm:cxn modelId="{7FD4CF18-EB93-40E4-8581-AB67A4264D07}" type="presParOf" srcId="{919BDFB8-14EA-4630-85B3-05DD91D1DA6B}" destId="{6DBABEA7-6762-4948-A511-5BF7B02295D8}" srcOrd="1" destOrd="0" presId="urn:microsoft.com/office/officeart/2005/8/layout/hierarchy6"/>
    <dgm:cxn modelId="{A51EDF6C-CA82-4F6D-BFD4-79A427C90281}" type="presParOf" srcId="{6DBABEA7-6762-4948-A511-5BF7B02295D8}" destId="{681BD44B-CF52-476D-9159-1DDE4B1F6F4C}" srcOrd="0" destOrd="0" presId="urn:microsoft.com/office/officeart/2005/8/layout/hierarchy6"/>
    <dgm:cxn modelId="{2C4421C2-0C65-415E-A0E9-BC3509770521}" type="presParOf" srcId="{6DBABEA7-6762-4948-A511-5BF7B02295D8}" destId="{2D185784-B3AB-4CDC-A7C7-BBA1A89CFFBE}" srcOrd="1" destOrd="0" presId="urn:microsoft.com/office/officeart/2005/8/layout/hierarchy6"/>
    <dgm:cxn modelId="{2C6995AF-17E2-495C-89E0-D4610855DDD4}" type="presParOf" srcId="{2D185784-B3AB-4CDC-A7C7-BBA1A89CFFBE}" destId="{766E8C92-679A-4068-9CEC-6A3E420F42B0}" srcOrd="0" destOrd="0" presId="urn:microsoft.com/office/officeart/2005/8/layout/hierarchy6"/>
    <dgm:cxn modelId="{147D6EBD-528A-407E-8F34-9078533BBC61}" type="presParOf" srcId="{2D185784-B3AB-4CDC-A7C7-BBA1A89CFFBE}" destId="{727EEE09-0534-410C-90E1-8CCC41914FD9}" srcOrd="1" destOrd="0" presId="urn:microsoft.com/office/officeart/2005/8/layout/hierarchy6"/>
    <dgm:cxn modelId="{DE8AA8AD-62A9-4220-8E22-CE2AAE888C7E}" type="presParOf" srcId="{727EEE09-0534-410C-90E1-8CCC41914FD9}" destId="{C1F28B4C-7503-4E8A-B805-33AEB7B0BE77}" srcOrd="0" destOrd="0" presId="urn:microsoft.com/office/officeart/2005/8/layout/hierarchy6"/>
    <dgm:cxn modelId="{4632EDFF-3A29-4A04-9A9E-79384D0C1D15}" type="presParOf" srcId="{727EEE09-0534-410C-90E1-8CCC41914FD9}" destId="{087A6360-316C-4134-BB6C-6F60F58F3DB5}" srcOrd="1" destOrd="0" presId="urn:microsoft.com/office/officeart/2005/8/layout/hierarchy6"/>
    <dgm:cxn modelId="{F9322042-A313-4BDD-A8C5-9B8334AAC152}" type="presParOf" srcId="{2D185784-B3AB-4CDC-A7C7-BBA1A89CFFBE}" destId="{E7AC69BA-8364-44D0-BB66-2A1FD2A734F7}" srcOrd="2" destOrd="0" presId="urn:microsoft.com/office/officeart/2005/8/layout/hierarchy6"/>
    <dgm:cxn modelId="{DE1B201F-2D9F-4B9A-8BA6-D4388326E99E}" type="presParOf" srcId="{2D185784-B3AB-4CDC-A7C7-BBA1A89CFFBE}" destId="{1370472F-35B2-40F0-B280-6DACD5EA4350}" srcOrd="3" destOrd="0" presId="urn:microsoft.com/office/officeart/2005/8/layout/hierarchy6"/>
    <dgm:cxn modelId="{B34ACE5C-C0FD-4283-A10E-400021646DBE}" type="presParOf" srcId="{1370472F-35B2-40F0-B280-6DACD5EA4350}" destId="{131DACFD-A837-4160-AEED-9262E063A96E}" srcOrd="0" destOrd="0" presId="urn:microsoft.com/office/officeart/2005/8/layout/hierarchy6"/>
    <dgm:cxn modelId="{C4E5882E-F449-4401-9D13-F3E1D4462B07}" type="presParOf" srcId="{1370472F-35B2-40F0-B280-6DACD5EA4350}" destId="{D21F7823-CC87-48C3-ADA9-9A50AD9C7FB0}" srcOrd="1" destOrd="0" presId="urn:microsoft.com/office/officeart/2005/8/layout/hierarchy6"/>
    <dgm:cxn modelId="{566AAB47-EEB8-498E-A8EF-EE4FF3A056E7}" type="presParOf" srcId="{2D185784-B3AB-4CDC-A7C7-BBA1A89CFFBE}" destId="{D437AEC3-67CC-491D-A8FF-D22CC21E9597}" srcOrd="4" destOrd="0" presId="urn:microsoft.com/office/officeart/2005/8/layout/hierarchy6"/>
    <dgm:cxn modelId="{60FBBBD4-F934-4003-9DCA-5E79FFE8AC57}" type="presParOf" srcId="{2D185784-B3AB-4CDC-A7C7-BBA1A89CFFBE}" destId="{5AA9E89C-16A9-4782-BCD2-D0BD697EE70E}" srcOrd="5" destOrd="0" presId="urn:microsoft.com/office/officeart/2005/8/layout/hierarchy6"/>
    <dgm:cxn modelId="{DD4D5C44-4EC7-44E5-89EA-96BEA3A612C1}" type="presParOf" srcId="{5AA9E89C-16A9-4782-BCD2-D0BD697EE70E}" destId="{E8D96E87-7BC8-40B6-8B76-2DC11982366B}" srcOrd="0" destOrd="0" presId="urn:microsoft.com/office/officeart/2005/8/layout/hierarchy6"/>
    <dgm:cxn modelId="{FE65D360-0281-406F-8891-41AC170329DD}" type="presParOf" srcId="{5AA9E89C-16A9-4782-BCD2-D0BD697EE70E}" destId="{83E65EB0-1ED9-462F-8D22-6B6AB30E77BC}" srcOrd="1" destOrd="0" presId="urn:microsoft.com/office/officeart/2005/8/layout/hierarchy6"/>
    <dgm:cxn modelId="{66ADEC29-89B1-4D88-BB24-9B9AC9FA3BD6}" type="presParOf" srcId="{2D185784-B3AB-4CDC-A7C7-BBA1A89CFFBE}" destId="{F1CC10C8-B548-453F-9994-05D063DA1D71}" srcOrd="6" destOrd="0" presId="urn:microsoft.com/office/officeart/2005/8/layout/hierarchy6"/>
    <dgm:cxn modelId="{461BD33E-42FC-44CB-856C-39CC0F2E0F2A}" type="presParOf" srcId="{2D185784-B3AB-4CDC-A7C7-BBA1A89CFFBE}" destId="{89CD5D3E-E19C-43A8-BBC5-0E80EA5C8299}" srcOrd="7" destOrd="0" presId="urn:microsoft.com/office/officeart/2005/8/layout/hierarchy6"/>
    <dgm:cxn modelId="{221C182F-CA8A-48E0-A685-8D996E8DC07D}" type="presParOf" srcId="{89CD5D3E-E19C-43A8-BBC5-0E80EA5C8299}" destId="{A61D61F3-2F78-4149-B05E-84A1441DD7EE}" srcOrd="0" destOrd="0" presId="urn:microsoft.com/office/officeart/2005/8/layout/hierarchy6"/>
    <dgm:cxn modelId="{D95CC5FF-5A64-46C1-8F00-7B3F6BDB2FDE}" type="presParOf" srcId="{89CD5D3E-E19C-43A8-BBC5-0E80EA5C8299}" destId="{211450D0-CDCA-4110-9F7E-C90EA144AD80}" srcOrd="1" destOrd="0" presId="urn:microsoft.com/office/officeart/2005/8/layout/hierarchy6"/>
    <dgm:cxn modelId="{205B9DE8-50D7-43D2-8FBD-1F0355709568}" type="presParOf" srcId="{919BDFB8-14EA-4630-85B3-05DD91D1DA6B}" destId="{A0C74837-9834-47CD-A416-9BC88669C216}" srcOrd="2" destOrd="0" presId="urn:microsoft.com/office/officeart/2005/8/layout/hierarchy6"/>
    <dgm:cxn modelId="{58587B83-8D95-48A2-BDCF-79E7411F85FA}" type="presParOf" srcId="{919BDFB8-14EA-4630-85B3-05DD91D1DA6B}" destId="{EE387B68-A395-45CB-937A-742BC89156B1}" srcOrd="3" destOrd="0" presId="urn:microsoft.com/office/officeart/2005/8/layout/hierarchy6"/>
    <dgm:cxn modelId="{38043170-0C3B-44BB-AC2B-B3DF74DCA785}" type="presParOf" srcId="{EE387B68-A395-45CB-937A-742BC89156B1}" destId="{EDAA6438-5198-4E86-8E98-4CFDADC6EF9F}" srcOrd="0" destOrd="0" presId="urn:microsoft.com/office/officeart/2005/8/layout/hierarchy6"/>
    <dgm:cxn modelId="{90F96671-123D-41D4-A4CC-9C4B7FB7E533}" type="presParOf" srcId="{EE387B68-A395-45CB-937A-742BC89156B1}" destId="{E72830B3-AEEA-45D3-9DD2-50A69965332A}" srcOrd="1" destOrd="0" presId="urn:microsoft.com/office/officeart/2005/8/layout/hierarchy6"/>
    <dgm:cxn modelId="{650A5AE0-1550-4935-9A26-4E0655065B9E}" type="presParOf" srcId="{919BDFB8-14EA-4630-85B3-05DD91D1DA6B}" destId="{FDF0B2CA-17FD-497E-B349-DD43468DE86B}" srcOrd="4" destOrd="0" presId="urn:microsoft.com/office/officeart/2005/8/layout/hierarchy6"/>
    <dgm:cxn modelId="{20414405-0FF3-48F2-9A65-A1B068C23473}" type="presParOf" srcId="{919BDFB8-14EA-4630-85B3-05DD91D1DA6B}" destId="{0D94A355-FADA-4802-B100-EAFF273AADB3}" srcOrd="5" destOrd="0" presId="urn:microsoft.com/office/officeart/2005/8/layout/hierarchy6"/>
    <dgm:cxn modelId="{AD694E82-BB10-457F-B4B7-7B580D492B46}" type="presParOf" srcId="{0D94A355-FADA-4802-B100-EAFF273AADB3}" destId="{736E541F-198D-4507-9321-2D4F8AA77286}" srcOrd="0" destOrd="0" presId="urn:microsoft.com/office/officeart/2005/8/layout/hierarchy6"/>
    <dgm:cxn modelId="{5555D15C-0FE2-4CF4-A4CA-8B11C894AB16}" type="presParOf" srcId="{0D94A355-FADA-4802-B100-EAFF273AADB3}" destId="{7C667342-B5BE-4186-809D-EEF8064498B9}" srcOrd="1" destOrd="0" presId="urn:microsoft.com/office/officeart/2005/8/layout/hierarchy6"/>
    <dgm:cxn modelId="{9A156B8E-DC37-427B-86F5-BD0A7024A230}" type="presParOf" srcId="{7C667342-B5BE-4186-809D-EEF8064498B9}" destId="{5CBA62EA-1503-4B96-B4D6-42B7071CC5AF}" srcOrd="0" destOrd="0" presId="urn:microsoft.com/office/officeart/2005/8/layout/hierarchy6"/>
    <dgm:cxn modelId="{153D3C46-CAA3-43D5-9A5F-92353B946099}" type="presParOf" srcId="{7C667342-B5BE-4186-809D-EEF8064498B9}" destId="{0F74EF51-A392-444A-A2ED-32505D695A1B}" srcOrd="1" destOrd="0" presId="urn:microsoft.com/office/officeart/2005/8/layout/hierarchy6"/>
    <dgm:cxn modelId="{B83E6418-F6FC-4199-90AF-5D4A112F836E}" type="presParOf" srcId="{0F74EF51-A392-444A-A2ED-32505D695A1B}" destId="{3B4EEBA0-888F-42A6-99E0-6E7B6EDE9FE5}" srcOrd="0" destOrd="0" presId="urn:microsoft.com/office/officeart/2005/8/layout/hierarchy6"/>
    <dgm:cxn modelId="{F07E8306-C731-4C4B-8BB4-1E23C220F6FE}" type="presParOf" srcId="{0F74EF51-A392-444A-A2ED-32505D695A1B}" destId="{DB004966-262A-4B8B-8729-A4B1615166D0}" srcOrd="1" destOrd="0" presId="urn:microsoft.com/office/officeart/2005/8/layout/hierarchy6"/>
    <dgm:cxn modelId="{41755854-7639-48FB-A7DF-9D0A9BA9059B}" type="presParOf" srcId="{7C667342-B5BE-4186-809D-EEF8064498B9}" destId="{14E0EBB9-3390-4085-BEF0-EAD9F51BEE7C}" srcOrd="2" destOrd="0" presId="urn:microsoft.com/office/officeart/2005/8/layout/hierarchy6"/>
    <dgm:cxn modelId="{75FAB3A1-E26A-43EF-9E49-5C68B923FD59}" type="presParOf" srcId="{7C667342-B5BE-4186-809D-EEF8064498B9}" destId="{F31DFC1D-CEDF-44BA-8A49-2E3983611638}" srcOrd="3" destOrd="0" presId="urn:microsoft.com/office/officeart/2005/8/layout/hierarchy6"/>
    <dgm:cxn modelId="{25DAD485-B8F5-4053-9BAF-898C4A67D4B6}" type="presParOf" srcId="{F31DFC1D-CEDF-44BA-8A49-2E3983611638}" destId="{F5643A2E-639A-4279-A7BA-3F1DC2FB9C87}" srcOrd="0" destOrd="0" presId="urn:microsoft.com/office/officeart/2005/8/layout/hierarchy6"/>
    <dgm:cxn modelId="{1A4E26E1-0783-4244-9A41-1300F8872B22}" type="presParOf" srcId="{F31DFC1D-CEDF-44BA-8A49-2E3983611638}" destId="{FDEDCB30-1C63-4822-9E94-A11B932CD29B}" srcOrd="1" destOrd="0" presId="urn:microsoft.com/office/officeart/2005/8/layout/hierarchy6"/>
    <dgm:cxn modelId="{B6882DB3-1772-4223-B0CA-2441C22FFECA}" type="presParOf" srcId="{7C667342-B5BE-4186-809D-EEF8064498B9}" destId="{CE1BB9B7-E96F-46D2-8773-9DB7E78A4103}" srcOrd="4" destOrd="0" presId="urn:microsoft.com/office/officeart/2005/8/layout/hierarchy6"/>
    <dgm:cxn modelId="{973091DB-D092-4D2F-A8FD-A96FED25707B}" type="presParOf" srcId="{7C667342-B5BE-4186-809D-EEF8064498B9}" destId="{3A96FA2C-7726-432B-B54E-6293F729F25C}" srcOrd="5" destOrd="0" presId="urn:microsoft.com/office/officeart/2005/8/layout/hierarchy6"/>
    <dgm:cxn modelId="{7850DF3D-DA5F-4E29-9DEA-94BF04D2C201}" type="presParOf" srcId="{3A96FA2C-7726-432B-B54E-6293F729F25C}" destId="{D8A23D34-AEE5-412C-A706-1D18C94C9539}" srcOrd="0" destOrd="0" presId="urn:microsoft.com/office/officeart/2005/8/layout/hierarchy6"/>
    <dgm:cxn modelId="{79E8C768-3B8F-4555-A71C-9F197133B063}" type="presParOf" srcId="{3A96FA2C-7726-432B-B54E-6293F729F25C}" destId="{C181563F-3C95-40F2-8A44-BD949B6290E7}" srcOrd="1" destOrd="0" presId="urn:microsoft.com/office/officeart/2005/8/layout/hierarchy6"/>
    <dgm:cxn modelId="{BEC34C71-0933-491A-9CC9-E1BADCDD1542}" type="presParOf" srcId="{919BDFB8-14EA-4630-85B3-05DD91D1DA6B}" destId="{82E2C456-F0D1-49F1-8440-7D5F16709266}" srcOrd="6" destOrd="0" presId="urn:microsoft.com/office/officeart/2005/8/layout/hierarchy6"/>
    <dgm:cxn modelId="{D85EF4A0-0809-451C-AD3F-B901A1FABD87}" type="presParOf" srcId="{919BDFB8-14EA-4630-85B3-05DD91D1DA6B}" destId="{C7E8A2E5-FF1E-4E61-8C20-56E4D4BB7732}" srcOrd="7" destOrd="0" presId="urn:microsoft.com/office/officeart/2005/8/layout/hierarchy6"/>
    <dgm:cxn modelId="{2EBBFAAB-2F86-4F8B-97DF-75D3E22006FF}" type="presParOf" srcId="{C7E8A2E5-FF1E-4E61-8C20-56E4D4BB7732}" destId="{C5AB8C81-B7AF-4AFA-B8C1-8FAC8D7288FE}" srcOrd="0" destOrd="0" presId="urn:microsoft.com/office/officeart/2005/8/layout/hierarchy6"/>
    <dgm:cxn modelId="{6849A71B-5DFF-40A7-AAD9-D1CE48AF5802}" type="presParOf" srcId="{C7E8A2E5-FF1E-4E61-8C20-56E4D4BB7732}" destId="{958F395B-9277-42E3-91C3-EF05B464E71F}" srcOrd="1" destOrd="0" presId="urn:microsoft.com/office/officeart/2005/8/layout/hierarchy6"/>
    <dgm:cxn modelId="{2FB71296-8703-4B5C-9058-48C1692DA5C5}" type="presParOf" srcId="{1406837D-6F24-448B-B66C-AD9E31B06E19}" destId="{CBCD2C86-2FDE-4BB6-9E41-722E23206AF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362BBB-F1FF-4220-93EE-3E32A75A91BB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023E0FD9-6374-4006-9D2F-07483299EF38}">
      <dgm:prSet phldrT="[טקסט]"/>
      <dgm:spPr/>
      <dgm:t>
        <a:bodyPr/>
        <a:lstStyle/>
        <a:p>
          <a:pPr rtl="1"/>
          <a:r>
            <a:rPr lang="he-IL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כפר שמריהו</a:t>
          </a:r>
          <a:endParaRPr lang="he-IL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D3B7F56A-AF98-4FCB-93F4-BAF47E856F8A}" type="parTrans" cxnId="{F84AF5B1-0D5C-4B62-AEF4-248C24F03C2C}">
      <dgm:prSet/>
      <dgm:spPr/>
      <dgm:t>
        <a:bodyPr/>
        <a:lstStyle/>
        <a:p>
          <a:pPr rtl="1"/>
          <a:endParaRPr lang="he-IL"/>
        </a:p>
      </dgm:t>
    </dgm:pt>
    <dgm:pt modelId="{B0304A91-0CF3-4F5A-9AE4-77DA25C14B33}" type="sibTrans" cxnId="{F84AF5B1-0D5C-4B62-AEF4-248C24F03C2C}">
      <dgm:prSet/>
      <dgm:spPr/>
      <dgm:t>
        <a:bodyPr/>
        <a:lstStyle/>
        <a:p>
          <a:pPr rtl="1"/>
          <a:endParaRPr lang="he-IL"/>
        </a:p>
      </dgm:t>
    </dgm:pt>
    <dgm:pt modelId="{ADD1C6E8-5D85-4F44-9F2D-518D482BD239}">
      <dgm:prSet phldrT="[טקסט]"/>
      <dgm:spPr/>
      <dgm:t>
        <a:bodyPr/>
        <a:lstStyle/>
        <a:p>
          <a:pPr rtl="1"/>
          <a:r>
            <a:rPr lang="he-IL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תל עדשים</a:t>
          </a:r>
          <a:endParaRPr lang="he-IL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994BE1E0-8E24-4987-BD42-10237116F8F0}" type="parTrans" cxnId="{C1661579-F38A-4D5C-81AA-0F673EC525AD}">
      <dgm:prSet/>
      <dgm:spPr/>
      <dgm:t>
        <a:bodyPr/>
        <a:lstStyle/>
        <a:p>
          <a:pPr rtl="1"/>
          <a:endParaRPr lang="he-IL"/>
        </a:p>
      </dgm:t>
    </dgm:pt>
    <dgm:pt modelId="{AAB23ABC-BAC6-4B90-9730-2560E8D13759}" type="sibTrans" cxnId="{C1661579-F38A-4D5C-81AA-0F673EC525AD}">
      <dgm:prSet/>
      <dgm:spPr/>
      <dgm:t>
        <a:bodyPr/>
        <a:lstStyle/>
        <a:p>
          <a:pPr rtl="1"/>
          <a:endParaRPr lang="he-IL"/>
        </a:p>
      </dgm:t>
    </dgm:pt>
    <dgm:pt modelId="{ED82EFC4-5B05-491F-BDB7-A0EFAE5C2983}">
      <dgm:prSet phldrT="[טקסט]"/>
      <dgm:spPr/>
      <dgm:t>
        <a:bodyPr/>
        <a:lstStyle/>
        <a:p>
          <a:pPr rtl="1"/>
          <a:r>
            <a:rPr lang="he-IL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אבן יהודה</a:t>
          </a:r>
          <a:endParaRPr lang="he-IL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FDD0E73C-C62F-40CF-9AC3-0C2BBF414CEC}" type="parTrans" cxnId="{55A2774F-05E5-4455-9643-661ECE4E5336}">
      <dgm:prSet/>
      <dgm:spPr/>
      <dgm:t>
        <a:bodyPr/>
        <a:lstStyle/>
        <a:p>
          <a:pPr rtl="1"/>
          <a:endParaRPr lang="he-IL"/>
        </a:p>
      </dgm:t>
    </dgm:pt>
    <dgm:pt modelId="{4EEC7705-9815-4548-A366-9286A8951346}" type="sibTrans" cxnId="{55A2774F-05E5-4455-9643-661ECE4E5336}">
      <dgm:prSet/>
      <dgm:spPr/>
      <dgm:t>
        <a:bodyPr/>
        <a:lstStyle/>
        <a:p>
          <a:pPr rtl="1"/>
          <a:endParaRPr lang="he-IL"/>
        </a:p>
      </dgm:t>
    </dgm:pt>
    <dgm:pt modelId="{FA8CA92F-C241-4770-A611-D4B6944A5B20}">
      <dgm:prSet/>
      <dgm:spPr/>
      <dgm:t>
        <a:bodyPr/>
        <a:lstStyle/>
        <a:p>
          <a:pPr rtl="1"/>
          <a:r>
            <a:rPr lang="he-IL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קיסריה</a:t>
          </a:r>
          <a:endParaRPr lang="he-IL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8E974543-39A4-4F48-AE2D-469420CB1431}" type="parTrans" cxnId="{169D700C-E36A-4504-B67E-003D30C91A44}">
      <dgm:prSet/>
      <dgm:spPr/>
      <dgm:t>
        <a:bodyPr/>
        <a:lstStyle/>
        <a:p>
          <a:pPr rtl="1"/>
          <a:endParaRPr lang="he-IL"/>
        </a:p>
      </dgm:t>
    </dgm:pt>
    <dgm:pt modelId="{DC597252-1080-4C5D-90D5-29560155DAC0}" type="sibTrans" cxnId="{169D700C-E36A-4504-B67E-003D30C91A44}">
      <dgm:prSet/>
      <dgm:spPr/>
      <dgm:t>
        <a:bodyPr/>
        <a:lstStyle/>
        <a:p>
          <a:pPr rtl="1"/>
          <a:endParaRPr lang="he-IL"/>
        </a:p>
      </dgm:t>
    </dgm:pt>
    <dgm:pt modelId="{7660A30B-3926-4C3E-81E7-567C5A4CACFE}" type="pres">
      <dgm:prSet presAssocID="{65362BBB-F1FF-4220-93EE-3E32A75A91B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A5B01264-B859-40E2-A509-D3E2FFE17F01}" type="pres">
      <dgm:prSet presAssocID="{023E0FD9-6374-4006-9D2F-07483299EF38}" presName="composite" presStyleCnt="0"/>
      <dgm:spPr/>
    </dgm:pt>
    <dgm:pt modelId="{B507E3A1-59DE-4666-B3CB-111C1D7E1329}" type="pres">
      <dgm:prSet presAssocID="{023E0FD9-6374-4006-9D2F-07483299EF38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4CE55DCA-7517-43F5-9B3E-BE08405FA325}" type="pres">
      <dgm:prSet presAssocID="{023E0FD9-6374-4006-9D2F-07483299EF38}" presName="wedgeRectCallout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AD5F9B5-1734-4DC1-B09C-A521DE328C67}" type="pres">
      <dgm:prSet presAssocID="{B0304A91-0CF3-4F5A-9AE4-77DA25C14B33}" presName="sibTrans" presStyleCnt="0"/>
      <dgm:spPr/>
    </dgm:pt>
    <dgm:pt modelId="{F2834B5E-7EB2-4490-8BE1-057D63108704}" type="pres">
      <dgm:prSet presAssocID="{ADD1C6E8-5D85-4F44-9F2D-518D482BD239}" presName="composite" presStyleCnt="0"/>
      <dgm:spPr/>
    </dgm:pt>
    <dgm:pt modelId="{4F8BC49B-1F08-4C11-935F-8CA5E44993CD}" type="pres">
      <dgm:prSet presAssocID="{ADD1C6E8-5D85-4F44-9F2D-518D482BD239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D8598F71-049E-476C-BA58-56B3B2C39D2A}" type="pres">
      <dgm:prSet presAssocID="{ADD1C6E8-5D85-4F44-9F2D-518D482BD239}" presName="wedgeRectCallout1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1B1E89E-295B-49A5-A18E-D79CAE5E2BB9}" type="pres">
      <dgm:prSet presAssocID="{AAB23ABC-BAC6-4B90-9730-2560E8D13759}" presName="sibTrans" presStyleCnt="0"/>
      <dgm:spPr/>
    </dgm:pt>
    <dgm:pt modelId="{4A3EE87D-597A-4968-8269-DEC536882795}" type="pres">
      <dgm:prSet presAssocID="{ED82EFC4-5B05-491F-BDB7-A0EFAE5C2983}" presName="composite" presStyleCnt="0"/>
      <dgm:spPr/>
    </dgm:pt>
    <dgm:pt modelId="{4737C30F-1629-4AB7-9DB1-1E0B9AEAB930}" type="pres">
      <dgm:prSet presAssocID="{ED82EFC4-5B05-491F-BDB7-A0EFAE5C2983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98CC0280-5B18-4D69-BECD-ED9139453134}" type="pres">
      <dgm:prSet presAssocID="{ED82EFC4-5B05-491F-BDB7-A0EFAE5C2983}" presName="wedgeRectCallout1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74EE13D0-0721-4274-A434-178C0F434919}" type="pres">
      <dgm:prSet presAssocID="{4EEC7705-9815-4548-A366-9286A8951346}" presName="sibTrans" presStyleCnt="0"/>
      <dgm:spPr/>
    </dgm:pt>
    <dgm:pt modelId="{FF39E854-E94A-4036-8C32-3D25E8E15C10}" type="pres">
      <dgm:prSet presAssocID="{FA8CA92F-C241-4770-A611-D4B6944A5B20}" presName="composite" presStyleCnt="0"/>
      <dgm:spPr/>
    </dgm:pt>
    <dgm:pt modelId="{AFA52F52-9E3D-43BD-A106-5D2F817949C0}" type="pres">
      <dgm:prSet presAssocID="{FA8CA92F-C241-4770-A611-D4B6944A5B20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617FB585-EF1D-459E-9DFA-8374FD7F492C}" type="pres">
      <dgm:prSet presAssocID="{FA8CA92F-C241-4770-A611-D4B6944A5B20}" presName="wedgeRectCallout1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C1661579-F38A-4D5C-81AA-0F673EC525AD}" srcId="{65362BBB-F1FF-4220-93EE-3E32A75A91BB}" destId="{ADD1C6E8-5D85-4F44-9F2D-518D482BD239}" srcOrd="1" destOrd="0" parTransId="{994BE1E0-8E24-4987-BD42-10237116F8F0}" sibTransId="{AAB23ABC-BAC6-4B90-9730-2560E8D13759}"/>
    <dgm:cxn modelId="{4778B986-4724-4CCA-B2A8-DC18F576E7E5}" type="presOf" srcId="{FA8CA92F-C241-4770-A611-D4B6944A5B20}" destId="{617FB585-EF1D-459E-9DFA-8374FD7F492C}" srcOrd="0" destOrd="0" presId="urn:microsoft.com/office/officeart/2008/layout/BendingPictureCaptionList"/>
    <dgm:cxn modelId="{F84AF5B1-0D5C-4B62-AEF4-248C24F03C2C}" srcId="{65362BBB-F1FF-4220-93EE-3E32A75A91BB}" destId="{023E0FD9-6374-4006-9D2F-07483299EF38}" srcOrd="0" destOrd="0" parTransId="{D3B7F56A-AF98-4FCB-93F4-BAF47E856F8A}" sibTransId="{B0304A91-0CF3-4F5A-9AE4-77DA25C14B33}"/>
    <dgm:cxn modelId="{D2AB95C4-613D-44E9-A980-B08D70787574}" type="presOf" srcId="{65362BBB-F1FF-4220-93EE-3E32A75A91BB}" destId="{7660A30B-3926-4C3E-81E7-567C5A4CACFE}" srcOrd="0" destOrd="0" presId="urn:microsoft.com/office/officeart/2008/layout/BendingPictureCaptionList"/>
    <dgm:cxn modelId="{55A2774F-05E5-4455-9643-661ECE4E5336}" srcId="{65362BBB-F1FF-4220-93EE-3E32A75A91BB}" destId="{ED82EFC4-5B05-491F-BDB7-A0EFAE5C2983}" srcOrd="2" destOrd="0" parTransId="{FDD0E73C-C62F-40CF-9AC3-0C2BBF414CEC}" sibTransId="{4EEC7705-9815-4548-A366-9286A8951346}"/>
    <dgm:cxn modelId="{E0A111AF-0ED3-4E96-B8DB-B686B4B5BEF2}" type="presOf" srcId="{ED82EFC4-5B05-491F-BDB7-A0EFAE5C2983}" destId="{98CC0280-5B18-4D69-BECD-ED9139453134}" srcOrd="0" destOrd="0" presId="urn:microsoft.com/office/officeart/2008/layout/BendingPictureCaptionList"/>
    <dgm:cxn modelId="{169D700C-E36A-4504-B67E-003D30C91A44}" srcId="{65362BBB-F1FF-4220-93EE-3E32A75A91BB}" destId="{FA8CA92F-C241-4770-A611-D4B6944A5B20}" srcOrd="3" destOrd="0" parTransId="{8E974543-39A4-4F48-AE2D-469420CB1431}" sibTransId="{DC597252-1080-4C5D-90D5-29560155DAC0}"/>
    <dgm:cxn modelId="{45B9F9D6-0326-40DB-AE95-8080D404BCFB}" type="presOf" srcId="{ADD1C6E8-5D85-4F44-9F2D-518D482BD239}" destId="{D8598F71-049E-476C-BA58-56B3B2C39D2A}" srcOrd="0" destOrd="0" presId="urn:microsoft.com/office/officeart/2008/layout/BendingPictureCaptionList"/>
    <dgm:cxn modelId="{EA94A693-6E20-4B84-9A5D-DD1603B112A6}" type="presOf" srcId="{023E0FD9-6374-4006-9D2F-07483299EF38}" destId="{4CE55DCA-7517-43F5-9B3E-BE08405FA325}" srcOrd="0" destOrd="0" presId="urn:microsoft.com/office/officeart/2008/layout/BendingPictureCaptionList"/>
    <dgm:cxn modelId="{8F468938-774B-4769-9BAD-375C539BE95A}" type="presParOf" srcId="{7660A30B-3926-4C3E-81E7-567C5A4CACFE}" destId="{A5B01264-B859-40E2-A509-D3E2FFE17F01}" srcOrd="0" destOrd="0" presId="urn:microsoft.com/office/officeart/2008/layout/BendingPictureCaptionList"/>
    <dgm:cxn modelId="{9A1F2E25-1BCA-4DB6-A0A6-C9147669DD5B}" type="presParOf" srcId="{A5B01264-B859-40E2-A509-D3E2FFE17F01}" destId="{B507E3A1-59DE-4666-B3CB-111C1D7E1329}" srcOrd="0" destOrd="0" presId="urn:microsoft.com/office/officeart/2008/layout/BendingPictureCaptionList"/>
    <dgm:cxn modelId="{A3228B6F-5259-40DA-91A5-56F1842C5187}" type="presParOf" srcId="{A5B01264-B859-40E2-A509-D3E2FFE17F01}" destId="{4CE55DCA-7517-43F5-9B3E-BE08405FA325}" srcOrd="1" destOrd="0" presId="urn:microsoft.com/office/officeart/2008/layout/BendingPictureCaptionList"/>
    <dgm:cxn modelId="{8E9603B7-F463-4564-9391-B59BCFDEE1EC}" type="presParOf" srcId="{7660A30B-3926-4C3E-81E7-567C5A4CACFE}" destId="{FAD5F9B5-1734-4DC1-B09C-A521DE328C67}" srcOrd="1" destOrd="0" presId="urn:microsoft.com/office/officeart/2008/layout/BendingPictureCaptionList"/>
    <dgm:cxn modelId="{794152A5-D8C3-4CAA-A628-1A473E3EF01C}" type="presParOf" srcId="{7660A30B-3926-4C3E-81E7-567C5A4CACFE}" destId="{F2834B5E-7EB2-4490-8BE1-057D63108704}" srcOrd="2" destOrd="0" presId="urn:microsoft.com/office/officeart/2008/layout/BendingPictureCaptionList"/>
    <dgm:cxn modelId="{BF5277AB-F695-4467-8CDA-8133EA31BDFE}" type="presParOf" srcId="{F2834B5E-7EB2-4490-8BE1-057D63108704}" destId="{4F8BC49B-1F08-4C11-935F-8CA5E44993CD}" srcOrd="0" destOrd="0" presId="urn:microsoft.com/office/officeart/2008/layout/BendingPictureCaptionList"/>
    <dgm:cxn modelId="{412AD1FB-EDD2-412C-8440-A65201795880}" type="presParOf" srcId="{F2834B5E-7EB2-4490-8BE1-057D63108704}" destId="{D8598F71-049E-476C-BA58-56B3B2C39D2A}" srcOrd="1" destOrd="0" presId="urn:microsoft.com/office/officeart/2008/layout/BendingPictureCaptionList"/>
    <dgm:cxn modelId="{47480ED2-600E-40BF-A955-652C85738BA0}" type="presParOf" srcId="{7660A30B-3926-4C3E-81E7-567C5A4CACFE}" destId="{F1B1E89E-295B-49A5-A18E-D79CAE5E2BB9}" srcOrd="3" destOrd="0" presId="urn:microsoft.com/office/officeart/2008/layout/BendingPictureCaptionList"/>
    <dgm:cxn modelId="{7B4CE088-F0B7-4AB1-8372-F882126EBF8E}" type="presParOf" srcId="{7660A30B-3926-4C3E-81E7-567C5A4CACFE}" destId="{4A3EE87D-597A-4968-8269-DEC536882795}" srcOrd="4" destOrd="0" presId="urn:microsoft.com/office/officeart/2008/layout/BendingPictureCaptionList"/>
    <dgm:cxn modelId="{B1C5841E-3C48-4085-8604-34DF5468BB19}" type="presParOf" srcId="{4A3EE87D-597A-4968-8269-DEC536882795}" destId="{4737C30F-1629-4AB7-9DB1-1E0B9AEAB930}" srcOrd="0" destOrd="0" presId="urn:microsoft.com/office/officeart/2008/layout/BendingPictureCaptionList"/>
    <dgm:cxn modelId="{FDF65948-141E-4ACD-B6B7-F2C0A959FC29}" type="presParOf" srcId="{4A3EE87D-597A-4968-8269-DEC536882795}" destId="{98CC0280-5B18-4D69-BECD-ED9139453134}" srcOrd="1" destOrd="0" presId="urn:microsoft.com/office/officeart/2008/layout/BendingPictureCaptionList"/>
    <dgm:cxn modelId="{C13CBC88-1E3F-46D0-8C4C-1D553A9F81CF}" type="presParOf" srcId="{7660A30B-3926-4C3E-81E7-567C5A4CACFE}" destId="{74EE13D0-0721-4274-A434-178C0F434919}" srcOrd="5" destOrd="0" presId="urn:microsoft.com/office/officeart/2008/layout/BendingPictureCaptionList"/>
    <dgm:cxn modelId="{39EB3A00-3742-475D-A96E-AFB5E8D10388}" type="presParOf" srcId="{7660A30B-3926-4C3E-81E7-567C5A4CACFE}" destId="{FF39E854-E94A-4036-8C32-3D25E8E15C10}" srcOrd="6" destOrd="0" presId="urn:microsoft.com/office/officeart/2008/layout/BendingPictureCaptionList"/>
    <dgm:cxn modelId="{9471C3BA-5DA9-4B97-B82C-07A9CC7F2386}" type="presParOf" srcId="{FF39E854-E94A-4036-8C32-3D25E8E15C10}" destId="{AFA52F52-9E3D-43BD-A106-5D2F817949C0}" srcOrd="0" destOrd="0" presId="urn:microsoft.com/office/officeart/2008/layout/BendingPictureCaptionList"/>
    <dgm:cxn modelId="{6EDB6987-04D6-4BBA-805B-049114CF981B}" type="presParOf" srcId="{FF39E854-E94A-4036-8C32-3D25E8E15C10}" destId="{617FB585-EF1D-459E-9DFA-8374FD7F492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D8FC6B-FA59-4008-8458-78CBFB882998}" type="doc">
      <dgm:prSet loTypeId="urn:microsoft.com/office/officeart/2005/8/layout/radial5" loCatId="relationship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pPr rtl="1"/>
          <a:endParaRPr lang="he-IL"/>
        </a:p>
      </dgm:t>
    </dgm:pt>
    <dgm:pt modelId="{987E9BED-1608-41C3-AFF0-A0BA32996637}">
      <dgm:prSet phldrT="[טקסט]" custT="1"/>
      <dgm:spPr/>
      <dgm:t>
        <a:bodyPr/>
        <a:lstStyle/>
        <a:p>
          <a:pPr rtl="1"/>
          <a:r>
            <a:rPr lang="he-IL" sz="4800" dirty="0" smtClean="0">
              <a:solidFill>
                <a:schemeClr val="accent1">
                  <a:lumMod val="25000"/>
                </a:schemeClr>
              </a:solidFill>
            </a:rPr>
            <a:t>לקוחות</a:t>
          </a:r>
          <a:endParaRPr lang="he-IL" sz="4800" dirty="0">
            <a:solidFill>
              <a:schemeClr val="accent1">
                <a:lumMod val="25000"/>
              </a:schemeClr>
            </a:solidFill>
          </a:endParaRPr>
        </a:p>
      </dgm:t>
    </dgm:pt>
    <dgm:pt modelId="{E707C07A-881A-4F57-AF7B-6FCDDB5BDAD0}" type="parTrans" cxnId="{42D1759B-80A0-40B8-B5B8-4593367B7E7C}">
      <dgm:prSet/>
      <dgm:spPr/>
      <dgm:t>
        <a:bodyPr/>
        <a:lstStyle/>
        <a:p>
          <a:pPr rtl="1"/>
          <a:endParaRPr lang="he-IL"/>
        </a:p>
      </dgm:t>
    </dgm:pt>
    <dgm:pt modelId="{8B822601-7C4A-4814-AB82-52B26423272F}" type="sibTrans" cxnId="{42D1759B-80A0-40B8-B5B8-4593367B7E7C}">
      <dgm:prSet/>
      <dgm:spPr/>
      <dgm:t>
        <a:bodyPr/>
        <a:lstStyle/>
        <a:p>
          <a:pPr rtl="1"/>
          <a:endParaRPr lang="he-IL"/>
        </a:p>
      </dgm:t>
    </dgm:pt>
    <dgm:pt modelId="{442114FD-C413-4F0F-A854-DA85B06ED8BB}">
      <dgm:prSet phldrT="[טקסט]"/>
      <dgm:spPr/>
      <dgm:t>
        <a:bodyPr/>
        <a:lstStyle/>
        <a:p>
          <a:pPr rtl="1"/>
          <a:r>
            <a:rPr lang="he-IL" dirty="0" smtClean="0"/>
            <a:t>לקוחות פרטיים</a:t>
          </a:r>
          <a:endParaRPr lang="he-IL" dirty="0"/>
        </a:p>
      </dgm:t>
    </dgm:pt>
    <dgm:pt modelId="{B011DB39-F2B2-47B2-AF3E-F07CB86127CD}" type="parTrans" cxnId="{8977F8A9-F096-4AFA-85E5-4DBC182D1106}">
      <dgm:prSet/>
      <dgm:spPr/>
      <dgm:t>
        <a:bodyPr/>
        <a:lstStyle/>
        <a:p>
          <a:pPr rtl="1"/>
          <a:endParaRPr lang="he-IL"/>
        </a:p>
      </dgm:t>
    </dgm:pt>
    <dgm:pt modelId="{14B10076-EA40-4FCC-9B78-E3751E04AB11}" type="sibTrans" cxnId="{8977F8A9-F096-4AFA-85E5-4DBC182D1106}">
      <dgm:prSet/>
      <dgm:spPr/>
      <dgm:t>
        <a:bodyPr/>
        <a:lstStyle/>
        <a:p>
          <a:pPr rtl="1"/>
          <a:endParaRPr lang="he-IL"/>
        </a:p>
      </dgm:t>
    </dgm:pt>
    <dgm:pt modelId="{6D9CE85A-B1F0-4011-BE13-7BD4F9D8F821}">
      <dgm:prSet phldrT="[טקסט]"/>
      <dgm:spPr/>
      <dgm:t>
        <a:bodyPr/>
        <a:lstStyle/>
        <a:p>
          <a:pPr rtl="1"/>
          <a:r>
            <a:rPr lang="he-IL" dirty="0" smtClean="0"/>
            <a:t>אדריכלים</a:t>
          </a:r>
          <a:endParaRPr lang="he-IL" dirty="0"/>
        </a:p>
      </dgm:t>
    </dgm:pt>
    <dgm:pt modelId="{70DFB72B-F212-407A-9051-7A348CFEC9F6}" type="parTrans" cxnId="{9AA7CC27-C41F-483B-93EC-1761F57EB26E}">
      <dgm:prSet/>
      <dgm:spPr/>
      <dgm:t>
        <a:bodyPr/>
        <a:lstStyle/>
        <a:p>
          <a:pPr rtl="1"/>
          <a:endParaRPr lang="he-IL"/>
        </a:p>
      </dgm:t>
    </dgm:pt>
    <dgm:pt modelId="{E0FC15BC-100F-420E-A78D-95BFCA32BDC8}" type="sibTrans" cxnId="{9AA7CC27-C41F-483B-93EC-1761F57EB26E}">
      <dgm:prSet/>
      <dgm:spPr/>
      <dgm:t>
        <a:bodyPr/>
        <a:lstStyle/>
        <a:p>
          <a:pPr rtl="1"/>
          <a:endParaRPr lang="he-IL"/>
        </a:p>
      </dgm:t>
    </dgm:pt>
    <dgm:pt modelId="{30421BFD-0467-45B2-8BFA-84B50214FBDC}">
      <dgm:prSet phldrT="[טקסט]"/>
      <dgm:spPr/>
      <dgm:t>
        <a:bodyPr/>
        <a:lstStyle/>
        <a:p>
          <a:pPr rtl="1"/>
          <a:r>
            <a:rPr lang="he-IL" dirty="0" smtClean="0">
              <a:solidFill>
                <a:schemeClr val="accent1">
                  <a:lumMod val="25000"/>
                </a:schemeClr>
              </a:solidFill>
            </a:rPr>
            <a:t>מבקשי שירות תיקונים</a:t>
          </a:r>
          <a:endParaRPr lang="he-IL" dirty="0">
            <a:solidFill>
              <a:schemeClr val="accent1">
                <a:lumMod val="25000"/>
              </a:schemeClr>
            </a:solidFill>
          </a:endParaRPr>
        </a:p>
      </dgm:t>
    </dgm:pt>
    <dgm:pt modelId="{7D7BEA85-8001-47A2-B790-8D8DF419E446}" type="parTrans" cxnId="{6FE79A40-9F2E-4131-9063-CF4BBA968A8C}">
      <dgm:prSet/>
      <dgm:spPr/>
      <dgm:t>
        <a:bodyPr/>
        <a:lstStyle/>
        <a:p>
          <a:pPr rtl="1"/>
          <a:endParaRPr lang="he-IL"/>
        </a:p>
      </dgm:t>
    </dgm:pt>
    <dgm:pt modelId="{2BC2F480-756C-4D39-AE16-B443880D3C7F}" type="sibTrans" cxnId="{6FE79A40-9F2E-4131-9063-CF4BBA968A8C}">
      <dgm:prSet/>
      <dgm:spPr/>
      <dgm:t>
        <a:bodyPr/>
        <a:lstStyle/>
        <a:p>
          <a:pPr rtl="1"/>
          <a:endParaRPr lang="he-IL"/>
        </a:p>
      </dgm:t>
    </dgm:pt>
    <dgm:pt modelId="{86E904B2-C551-4672-91EB-F4CCB74CAD4F}">
      <dgm:prSet phldrT="[טקסט]"/>
      <dgm:spPr/>
      <dgm:t>
        <a:bodyPr/>
        <a:lstStyle/>
        <a:p>
          <a:pPr rtl="1"/>
          <a:r>
            <a:rPr lang="he-IL" dirty="0" smtClean="0"/>
            <a:t>קבלנים</a:t>
          </a:r>
          <a:endParaRPr lang="he-IL" dirty="0"/>
        </a:p>
      </dgm:t>
    </dgm:pt>
    <dgm:pt modelId="{F74985D3-90D6-4B19-A1ED-3FE172C74C77}" type="parTrans" cxnId="{89263EDB-4D53-467C-B581-380E9C926590}">
      <dgm:prSet/>
      <dgm:spPr/>
      <dgm:t>
        <a:bodyPr/>
        <a:lstStyle/>
        <a:p>
          <a:pPr rtl="1"/>
          <a:endParaRPr lang="he-IL"/>
        </a:p>
      </dgm:t>
    </dgm:pt>
    <dgm:pt modelId="{68281267-5127-41A1-B6F1-2AF7CCC10F9E}" type="sibTrans" cxnId="{89263EDB-4D53-467C-B581-380E9C926590}">
      <dgm:prSet/>
      <dgm:spPr/>
      <dgm:t>
        <a:bodyPr/>
        <a:lstStyle/>
        <a:p>
          <a:pPr rtl="1"/>
          <a:endParaRPr lang="he-IL"/>
        </a:p>
      </dgm:t>
    </dgm:pt>
    <dgm:pt modelId="{2D9A3471-F0A1-49E8-959C-F3AF81006EEE}" type="pres">
      <dgm:prSet presAssocID="{14D8FC6B-FA59-4008-8458-78CBFB88299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B31CCEF5-A932-41C3-85BE-251D8F507D74}" type="pres">
      <dgm:prSet presAssocID="{987E9BED-1608-41C3-AFF0-A0BA32996637}" presName="centerShape" presStyleLbl="node0" presStyleIdx="0" presStyleCnt="1" custScaleX="137150" custScaleY="127216"/>
      <dgm:spPr/>
      <dgm:t>
        <a:bodyPr/>
        <a:lstStyle/>
        <a:p>
          <a:pPr rtl="1"/>
          <a:endParaRPr lang="he-IL"/>
        </a:p>
      </dgm:t>
    </dgm:pt>
    <dgm:pt modelId="{32CAF8C6-DD54-4E65-BCDC-FBDFD7E042A5}" type="pres">
      <dgm:prSet presAssocID="{B011DB39-F2B2-47B2-AF3E-F07CB86127CD}" presName="parTrans" presStyleLbl="sibTrans2D1" presStyleIdx="0" presStyleCnt="4"/>
      <dgm:spPr/>
      <dgm:t>
        <a:bodyPr/>
        <a:lstStyle/>
        <a:p>
          <a:pPr rtl="1"/>
          <a:endParaRPr lang="he-IL"/>
        </a:p>
      </dgm:t>
    </dgm:pt>
    <dgm:pt modelId="{C916CB9F-3446-4DCF-9708-F9957E8C9B79}" type="pres">
      <dgm:prSet presAssocID="{B011DB39-F2B2-47B2-AF3E-F07CB86127CD}" presName="connectorText" presStyleLbl="sibTrans2D1" presStyleIdx="0" presStyleCnt="4"/>
      <dgm:spPr/>
      <dgm:t>
        <a:bodyPr/>
        <a:lstStyle/>
        <a:p>
          <a:pPr rtl="1"/>
          <a:endParaRPr lang="he-IL"/>
        </a:p>
      </dgm:t>
    </dgm:pt>
    <dgm:pt modelId="{BA08C95C-81D1-43A9-ACB0-F18F36360A2A}" type="pres">
      <dgm:prSet presAssocID="{442114FD-C413-4F0F-A854-DA85B06ED8BB}" presName="node" presStyleLbl="node1" presStyleIdx="0" presStyleCnt="4" custRadScaleRad="10321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D64661B-D979-4BD2-AC29-8842D68B9054}" type="pres">
      <dgm:prSet presAssocID="{70DFB72B-F212-407A-9051-7A348CFEC9F6}" presName="parTrans" presStyleLbl="sibTrans2D1" presStyleIdx="1" presStyleCnt="4"/>
      <dgm:spPr/>
      <dgm:t>
        <a:bodyPr/>
        <a:lstStyle/>
        <a:p>
          <a:pPr rtl="1"/>
          <a:endParaRPr lang="he-IL"/>
        </a:p>
      </dgm:t>
    </dgm:pt>
    <dgm:pt modelId="{1437F9D0-75D5-40D6-BE4E-A2A838E584ED}" type="pres">
      <dgm:prSet presAssocID="{70DFB72B-F212-407A-9051-7A348CFEC9F6}" presName="connectorText" presStyleLbl="sibTrans2D1" presStyleIdx="1" presStyleCnt="4"/>
      <dgm:spPr/>
      <dgm:t>
        <a:bodyPr/>
        <a:lstStyle/>
        <a:p>
          <a:pPr rtl="1"/>
          <a:endParaRPr lang="he-IL"/>
        </a:p>
      </dgm:t>
    </dgm:pt>
    <dgm:pt modelId="{0D545ADE-2FED-42C3-882A-4B99B59ACC91}" type="pres">
      <dgm:prSet presAssocID="{6D9CE85A-B1F0-4011-BE13-7BD4F9D8F821}" presName="node" presStyleLbl="node1" presStyleIdx="1" presStyleCnt="4" custRadScaleRad="11171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238BD52C-04CA-4534-B9C1-5DA108E16F77}" type="pres">
      <dgm:prSet presAssocID="{F74985D3-90D6-4B19-A1ED-3FE172C74C77}" presName="parTrans" presStyleLbl="sibTrans2D1" presStyleIdx="2" presStyleCnt="4"/>
      <dgm:spPr/>
      <dgm:t>
        <a:bodyPr/>
        <a:lstStyle/>
        <a:p>
          <a:pPr rtl="1"/>
          <a:endParaRPr lang="he-IL"/>
        </a:p>
      </dgm:t>
    </dgm:pt>
    <dgm:pt modelId="{32AD9965-354C-4646-AC82-F4D5DACE2E2A}" type="pres">
      <dgm:prSet presAssocID="{F74985D3-90D6-4B19-A1ED-3FE172C74C77}" presName="connectorText" presStyleLbl="sibTrans2D1" presStyleIdx="2" presStyleCnt="4"/>
      <dgm:spPr/>
      <dgm:t>
        <a:bodyPr/>
        <a:lstStyle/>
        <a:p>
          <a:pPr rtl="1"/>
          <a:endParaRPr lang="he-IL"/>
        </a:p>
      </dgm:t>
    </dgm:pt>
    <dgm:pt modelId="{D4BB5009-4D73-49CB-9A07-2339CEB4F7C4}" type="pres">
      <dgm:prSet presAssocID="{86E904B2-C551-4672-91EB-F4CCB74CAD4F}" presName="node" presStyleLbl="node1" presStyleIdx="2" presStyleCnt="4" custRadScaleRad="104268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1E3D206D-78C7-4D27-BB38-A698E7D92895}" type="pres">
      <dgm:prSet presAssocID="{7D7BEA85-8001-47A2-B790-8D8DF419E446}" presName="parTrans" presStyleLbl="sibTrans2D1" presStyleIdx="3" presStyleCnt="4"/>
      <dgm:spPr/>
      <dgm:t>
        <a:bodyPr/>
        <a:lstStyle/>
        <a:p>
          <a:pPr rtl="1"/>
          <a:endParaRPr lang="he-IL"/>
        </a:p>
      </dgm:t>
    </dgm:pt>
    <dgm:pt modelId="{9DF02F4E-CD86-4620-A350-D00D8BFA92E5}" type="pres">
      <dgm:prSet presAssocID="{7D7BEA85-8001-47A2-B790-8D8DF419E446}" presName="connectorText" presStyleLbl="sibTrans2D1" presStyleIdx="3" presStyleCnt="4"/>
      <dgm:spPr/>
      <dgm:t>
        <a:bodyPr/>
        <a:lstStyle/>
        <a:p>
          <a:pPr rtl="1"/>
          <a:endParaRPr lang="he-IL"/>
        </a:p>
      </dgm:t>
    </dgm:pt>
    <dgm:pt modelId="{1D9216FC-3579-4E92-9F48-5922567B6728}" type="pres">
      <dgm:prSet presAssocID="{30421BFD-0467-45B2-8BFA-84B50214FBDC}" presName="node" presStyleLbl="node1" presStyleIdx="3" presStyleCnt="4" custRadScaleRad="106930" custRadScaleInc="58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B8B9F8AC-7506-4D2A-A322-97CD760CF44B}" type="presOf" srcId="{30421BFD-0467-45B2-8BFA-84B50214FBDC}" destId="{1D9216FC-3579-4E92-9F48-5922567B6728}" srcOrd="0" destOrd="0" presId="urn:microsoft.com/office/officeart/2005/8/layout/radial5"/>
    <dgm:cxn modelId="{65608F98-66A0-4424-9ED1-AF1B7D6BB3BA}" type="presOf" srcId="{70DFB72B-F212-407A-9051-7A348CFEC9F6}" destId="{6D64661B-D979-4BD2-AC29-8842D68B9054}" srcOrd="0" destOrd="0" presId="urn:microsoft.com/office/officeart/2005/8/layout/radial5"/>
    <dgm:cxn modelId="{9AA7CC27-C41F-483B-93EC-1761F57EB26E}" srcId="{987E9BED-1608-41C3-AFF0-A0BA32996637}" destId="{6D9CE85A-B1F0-4011-BE13-7BD4F9D8F821}" srcOrd="1" destOrd="0" parTransId="{70DFB72B-F212-407A-9051-7A348CFEC9F6}" sibTransId="{E0FC15BC-100F-420E-A78D-95BFCA32BDC8}"/>
    <dgm:cxn modelId="{F86B0C5E-15F5-4B2A-9226-DAC9B964AAF5}" type="presOf" srcId="{B011DB39-F2B2-47B2-AF3E-F07CB86127CD}" destId="{C916CB9F-3446-4DCF-9708-F9957E8C9B79}" srcOrd="1" destOrd="0" presId="urn:microsoft.com/office/officeart/2005/8/layout/radial5"/>
    <dgm:cxn modelId="{AA72D5B6-190E-4B6D-BDBE-1A1EBC57C350}" type="presOf" srcId="{6D9CE85A-B1F0-4011-BE13-7BD4F9D8F821}" destId="{0D545ADE-2FED-42C3-882A-4B99B59ACC91}" srcOrd="0" destOrd="0" presId="urn:microsoft.com/office/officeart/2005/8/layout/radial5"/>
    <dgm:cxn modelId="{89263EDB-4D53-467C-B581-380E9C926590}" srcId="{987E9BED-1608-41C3-AFF0-A0BA32996637}" destId="{86E904B2-C551-4672-91EB-F4CCB74CAD4F}" srcOrd="2" destOrd="0" parTransId="{F74985D3-90D6-4B19-A1ED-3FE172C74C77}" sibTransId="{68281267-5127-41A1-B6F1-2AF7CCC10F9E}"/>
    <dgm:cxn modelId="{F413B0E4-9536-4665-AE83-9FC672E2A88D}" type="presOf" srcId="{7D7BEA85-8001-47A2-B790-8D8DF419E446}" destId="{1E3D206D-78C7-4D27-BB38-A698E7D92895}" srcOrd="0" destOrd="0" presId="urn:microsoft.com/office/officeart/2005/8/layout/radial5"/>
    <dgm:cxn modelId="{6FE79A40-9F2E-4131-9063-CF4BBA968A8C}" srcId="{987E9BED-1608-41C3-AFF0-A0BA32996637}" destId="{30421BFD-0467-45B2-8BFA-84B50214FBDC}" srcOrd="3" destOrd="0" parTransId="{7D7BEA85-8001-47A2-B790-8D8DF419E446}" sibTransId="{2BC2F480-756C-4D39-AE16-B443880D3C7F}"/>
    <dgm:cxn modelId="{42DE1834-6A87-434B-ADA6-6A908BD24309}" type="presOf" srcId="{70DFB72B-F212-407A-9051-7A348CFEC9F6}" destId="{1437F9D0-75D5-40D6-BE4E-A2A838E584ED}" srcOrd="1" destOrd="0" presId="urn:microsoft.com/office/officeart/2005/8/layout/radial5"/>
    <dgm:cxn modelId="{261361BB-9121-4923-956B-2BD1AD8312FF}" type="presOf" srcId="{442114FD-C413-4F0F-A854-DA85B06ED8BB}" destId="{BA08C95C-81D1-43A9-ACB0-F18F36360A2A}" srcOrd="0" destOrd="0" presId="urn:microsoft.com/office/officeart/2005/8/layout/radial5"/>
    <dgm:cxn modelId="{FCE58614-809B-4F05-A9C9-5A636FB0CAAB}" type="presOf" srcId="{F74985D3-90D6-4B19-A1ED-3FE172C74C77}" destId="{32AD9965-354C-4646-AC82-F4D5DACE2E2A}" srcOrd="1" destOrd="0" presId="urn:microsoft.com/office/officeart/2005/8/layout/radial5"/>
    <dgm:cxn modelId="{8977F8A9-F096-4AFA-85E5-4DBC182D1106}" srcId="{987E9BED-1608-41C3-AFF0-A0BA32996637}" destId="{442114FD-C413-4F0F-A854-DA85B06ED8BB}" srcOrd="0" destOrd="0" parTransId="{B011DB39-F2B2-47B2-AF3E-F07CB86127CD}" sibTransId="{14B10076-EA40-4FCC-9B78-E3751E04AB11}"/>
    <dgm:cxn modelId="{551B7619-F6DA-451A-830C-465A0313471D}" type="presOf" srcId="{14D8FC6B-FA59-4008-8458-78CBFB882998}" destId="{2D9A3471-F0A1-49E8-959C-F3AF81006EEE}" srcOrd="0" destOrd="0" presId="urn:microsoft.com/office/officeart/2005/8/layout/radial5"/>
    <dgm:cxn modelId="{A87ABE09-19A6-4DDC-8B07-9D93D359E6DA}" type="presOf" srcId="{86E904B2-C551-4672-91EB-F4CCB74CAD4F}" destId="{D4BB5009-4D73-49CB-9A07-2339CEB4F7C4}" srcOrd="0" destOrd="0" presId="urn:microsoft.com/office/officeart/2005/8/layout/radial5"/>
    <dgm:cxn modelId="{42D1759B-80A0-40B8-B5B8-4593367B7E7C}" srcId="{14D8FC6B-FA59-4008-8458-78CBFB882998}" destId="{987E9BED-1608-41C3-AFF0-A0BA32996637}" srcOrd="0" destOrd="0" parTransId="{E707C07A-881A-4F57-AF7B-6FCDDB5BDAD0}" sibTransId="{8B822601-7C4A-4814-AB82-52B26423272F}"/>
    <dgm:cxn modelId="{4ECD5BCB-B181-4882-B654-48886524F7D2}" type="presOf" srcId="{B011DB39-F2B2-47B2-AF3E-F07CB86127CD}" destId="{32CAF8C6-DD54-4E65-BCDC-FBDFD7E042A5}" srcOrd="0" destOrd="0" presId="urn:microsoft.com/office/officeart/2005/8/layout/radial5"/>
    <dgm:cxn modelId="{F53A0778-0A1E-4E2E-97BD-7CCFE141A4B0}" type="presOf" srcId="{F74985D3-90D6-4B19-A1ED-3FE172C74C77}" destId="{238BD52C-04CA-4534-B9C1-5DA108E16F77}" srcOrd="0" destOrd="0" presId="urn:microsoft.com/office/officeart/2005/8/layout/radial5"/>
    <dgm:cxn modelId="{A676B624-EA20-47FE-B426-35C836209F59}" type="presOf" srcId="{7D7BEA85-8001-47A2-B790-8D8DF419E446}" destId="{9DF02F4E-CD86-4620-A350-D00D8BFA92E5}" srcOrd="1" destOrd="0" presId="urn:microsoft.com/office/officeart/2005/8/layout/radial5"/>
    <dgm:cxn modelId="{FADF776D-E67F-48BC-BBDC-F293F094B799}" type="presOf" srcId="{987E9BED-1608-41C3-AFF0-A0BA32996637}" destId="{B31CCEF5-A932-41C3-85BE-251D8F507D74}" srcOrd="0" destOrd="0" presId="urn:microsoft.com/office/officeart/2005/8/layout/radial5"/>
    <dgm:cxn modelId="{96E3C3EC-801A-40C5-BAE9-FEE1FEFD2463}" type="presParOf" srcId="{2D9A3471-F0A1-49E8-959C-F3AF81006EEE}" destId="{B31CCEF5-A932-41C3-85BE-251D8F507D74}" srcOrd="0" destOrd="0" presId="urn:microsoft.com/office/officeart/2005/8/layout/radial5"/>
    <dgm:cxn modelId="{1E97D89C-21FE-4C1E-AC6A-EBF9955368CD}" type="presParOf" srcId="{2D9A3471-F0A1-49E8-959C-F3AF81006EEE}" destId="{32CAF8C6-DD54-4E65-BCDC-FBDFD7E042A5}" srcOrd="1" destOrd="0" presId="urn:microsoft.com/office/officeart/2005/8/layout/radial5"/>
    <dgm:cxn modelId="{A3B347A4-EAB4-4870-90DE-EEF98FE0AA9D}" type="presParOf" srcId="{32CAF8C6-DD54-4E65-BCDC-FBDFD7E042A5}" destId="{C916CB9F-3446-4DCF-9708-F9957E8C9B79}" srcOrd="0" destOrd="0" presId="urn:microsoft.com/office/officeart/2005/8/layout/radial5"/>
    <dgm:cxn modelId="{A0652B96-569D-4F79-835E-66A4331E52A1}" type="presParOf" srcId="{2D9A3471-F0A1-49E8-959C-F3AF81006EEE}" destId="{BA08C95C-81D1-43A9-ACB0-F18F36360A2A}" srcOrd="2" destOrd="0" presId="urn:microsoft.com/office/officeart/2005/8/layout/radial5"/>
    <dgm:cxn modelId="{5DB3493C-C615-4D9D-AB47-3BBA5F4B41CC}" type="presParOf" srcId="{2D9A3471-F0A1-49E8-959C-F3AF81006EEE}" destId="{6D64661B-D979-4BD2-AC29-8842D68B9054}" srcOrd="3" destOrd="0" presId="urn:microsoft.com/office/officeart/2005/8/layout/radial5"/>
    <dgm:cxn modelId="{F2CFDDDD-A9F7-41C9-B288-2A71671D10B1}" type="presParOf" srcId="{6D64661B-D979-4BD2-AC29-8842D68B9054}" destId="{1437F9D0-75D5-40D6-BE4E-A2A838E584ED}" srcOrd="0" destOrd="0" presId="urn:microsoft.com/office/officeart/2005/8/layout/radial5"/>
    <dgm:cxn modelId="{EA63AB41-CBF8-4232-9CE8-5A4E64439334}" type="presParOf" srcId="{2D9A3471-F0A1-49E8-959C-F3AF81006EEE}" destId="{0D545ADE-2FED-42C3-882A-4B99B59ACC91}" srcOrd="4" destOrd="0" presId="urn:microsoft.com/office/officeart/2005/8/layout/radial5"/>
    <dgm:cxn modelId="{809B46BE-A5C8-4F7A-A651-46FEA7426D36}" type="presParOf" srcId="{2D9A3471-F0A1-49E8-959C-F3AF81006EEE}" destId="{238BD52C-04CA-4534-B9C1-5DA108E16F77}" srcOrd="5" destOrd="0" presId="urn:microsoft.com/office/officeart/2005/8/layout/radial5"/>
    <dgm:cxn modelId="{196CAAF8-B2AA-47FF-A779-B0488AD026EB}" type="presParOf" srcId="{238BD52C-04CA-4534-B9C1-5DA108E16F77}" destId="{32AD9965-354C-4646-AC82-F4D5DACE2E2A}" srcOrd="0" destOrd="0" presId="urn:microsoft.com/office/officeart/2005/8/layout/radial5"/>
    <dgm:cxn modelId="{C98DFC29-3D62-4F40-8387-4C5F952F07F7}" type="presParOf" srcId="{2D9A3471-F0A1-49E8-959C-F3AF81006EEE}" destId="{D4BB5009-4D73-49CB-9A07-2339CEB4F7C4}" srcOrd="6" destOrd="0" presId="urn:microsoft.com/office/officeart/2005/8/layout/radial5"/>
    <dgm:cxn modelId="{DC863CC6-4D45-49B3-AFC2-5E226F3FA5FE}" type="presParOf" srcId="{2D9A3471-F0A1-49E8-959C-F3AF81006EEE}" destId="{1E3D206D-78C7-4D27-BB38-A698E7D92895}" srcOrd="7" destOrd="0" presId="urn:microsoft.com/office/officeart/2005/8/layout/radial5"/>
    <dgm:cxn modelId="{5E0192C5-7BB7-419F-BD83-5C563DA7E4FE}" type="presParOf" srcId="{1E3D206D-78C7-4D27-BB38-A698E7D92895}" destId="{9DF02F4E-CD86-4620-A350-D00D8BFA92E5}" srcOrd="0" destOrd="0" presId="urn:microsoft.com/office/officeart/2005/8/layout/radial5"/>
    <dgm:cxn modelId="{24A5BCBA-47FB-40CA-8BCA-C1682D7BA5E3}" type="presParOf" srcId="{2D9A3471-F0A1-49E8-959C-F3AF81006EEE}" destId="{1D9216FC-3579-4E92-9F48-5922567B6728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63DBEE-9C58-4262-BDA1-A1F3CED4892D}" type="doc">
      <dgm:prSet loTypeId="urn:microsoft.com/office/officeart/2008/layout/VerticalCurvedLis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pPr rtl="1"/>
          <a:endParaRPr lang="he-IL"/>
        </a:p>
      </dgm:t>
    </dgm:pt>
    <dgm:pt modelId="{1BEE17FD-858F-4A96-AA86-635ADC227130}">
      <dgm:prSet phldrT="[טקסט]"/>
      <dgm:spPr/>
      <dgm:t>
        <a:bodyPr/>
        <a:lstStyle/>
        <a:p>
          <a:pPr rtl="1"/>
          <a:r>
            <a:rPr lang="he-IL" dirty="0" smtClean="0"/>
            <a:t>איחורים במועדי אספקה</a:t>
          </a:r>
          <a:endParaRPr lang="he-IL" dirty="0"/>
        </a:p>
      </dgm:t>
    </dgm:pt>
    <dgm:pt modelId="{73CCDC1B-BFD9-4D24-B725-93D02D1341FA}" type="parTrans" cxnId="{217F5427-CF66-4BED-B2CE-7B0B0CC98047}">
      <dgm:prSet/>
      <dgm:spPr/>
      <dgm:t>
        <a:bodyPr/>
        <a:lstStyle/>
        <a:p>
          <a:pPr rtl="1"/>
          <a:endParaRPr lang="he-IL"/>
        </a:p>
      </dgm:t>
    </dgm:pt>
    <dgm:pt modelId="{2849074E-AD88-404F-A180-C0218207B9D3}" type="sibTrans" cxnId="{217F5427-CF66-4BED-B2CE-7B0B0CC98047}">
      <dgm:prSet/>
      <dgm:spPr/>
      <dgm:t>
        <a:bodyPr/>
        <a:lstStyle/>
        <a:p>
          <a:pPr rtl="1"/>
          <a:endParaRPr lang="he-IL"/>
        </a:p>
      </dgm:t>
    </dgm:pt>
    <dgm:pt modelId="{5CDAE5AE-60A7-47F4-838C-3633B75DA02D}">
      <dgm:prSet phldrT="[טקסט]"/>
      <dgm:spPr/>
      <dgm:t>
        <a:bodyPr/>
        <a:lstStyle/>
        <a:p>
          <a:pPr rtl="1"/>
          <a:r>
            <a:rPr lang="he-IL" dirty="0" smtClean="0"/>
            <a:t>אובדן לקוחות </a:t>
          </a:r>
          <a:endParaRPr lang="he-IL" dirty="0"/>
        </a:p>
      </dgm:t>
    </dgm:pt>
    <dgm:pt modelId="{6AF7AC0C-EDBB-4EBF-9642-AA15DA6BDE4E}" type="parTrans" cxnId="{BBAC9A31-A53D-4BD6-86BF-886C9D049BF1}">
      <dgm:prSet/>
      <dgm:spPr/>
      <dgm:t>
        <a:bodyPr/>
        <a:lstStyle/>
        <a:p>
          <a:pPr rtl="1"/>
          <a:endParaRPr lang="he-IL"/>
        </a:p>
      </dgm:t>
    </dgm:pt>
    <dgm:pt modelId="{31054290-90DF-485D-9819-AECD996B858F}" type="sibTrans" cxnId="{BBAC9A31-A53D-4BD6-86BF-886C9D049BF1}">
      <dgm:prSet/>
      <dgm:spPr/>
      <dgm:t>
        <a:bodyPr/>
        <a:lstStyle/>
        <a:p>
          <a:pPr rtl="1"/>
          <a:endParaRPr lang="he-IL"/>
        </a:p>
      </dgm:t>
    </dgm:pt>
    <dgm:pt modelId="{97C6551A-DF19-48B3-9D8E-B8B1B0998749}">
      <dgm:prSet phldrT="[טקסט]"/>
      <dgm:spPr/>
      <dgm:t>
        <a:bodyPr/>
        <a:lstStyle/>
        <a:p>
          <a:pPr rtl="1"/>
          <a:r>
            <a:rPr lang="he-IL" dirty="0" smtClean="0"/>
            <a:t>תקשורת לקויה בין גורמים בארגון</a:t>
          </a:r>
          <a:endParaRPr lang="he-IL" dirty="0"/>
        </a:p>
      </dgm:t>
    </dgm:pt>
    <dgm:pt modelId="{3E357C2A-9228-4ECE-A882-D9CF1E018F3A}" type="parTrans" cxnId="{031171B4-D659-4C51-BF4F-EE97AA0B7DA9}">
      <dgm:prSet/>
      <dgm:spPr/>
      <dgm:t>
        <a:bodyPr/>
        <a:lstStyle/>
        <a:p>
          <a:pPr rtl="1"/>
          <a:endParaRPr lang="he-IL"/>
        </a:p>
      </dgm:t>
    </dgm:pt>
    <dgm:pt modelId="{3009440F-2D49-4EDA-9092-36B0578D8FD8}" type="sibTrans" cxnId="{031171B4-D659-4C51-BF4F-EE97AA0B7DA9}">
      <dgm:prSet/>
      <dgm:spPr/>
      <dgm:t>
        <a:bodyPr/>
        <a:lstStyle/>
        <a:p>
          <a:pPr rtl="1"/>
          <a:endParaRPr lang="he-IL"/>
        </a:p>
      </dgm:t>
    </dgm:pt>
    <dgm:pt modelId="{36A55945-012C-49CC-921B-84DC4CCB1562}">
      <dgm:prSet/>
      <dgm:spPr/>
      <dgm:t>
        <a:bodyPr/>
        <a:lstStyle/>
        <a:p>
          <a:pPr rtl="1"/>
          <a:r>
            <a:rPr lang="he-IL" dirty="0" smtClean="0"/>
            <a:t>זמן רב במענה לקריאות שירות ותיקונים</a:t>
          </a:r>
          <a:endParaRPr lang="he-IL" dirty="0"/>
        </a:p>
      </dgm:t>
    </dgm:pt>
    <dgm:pt modelId="{5D45C2F1-613E-4453-BAF7-1D39362C1FB2}" type="parTrans" cxnId="{40DA356A-2914-42BE-9F62-FB1067308EB8}">
      <dgm:prSet/>
      <dgm:spPr/>
      <dgm:t>
        <a:bodyPr/>
        <a:lstStyle/>
        <a:p>
          <a:pPr rtl="1"/>
          <a:endParaRPr lang="he-IL"/>
        </a:p>
      </dgm:t>
    </dgm:pt>
    <dgm:pt modelId="{E8D18C09-A949-4E96-9763-0BF0BBD0B89C}" type="sibTrans" cxnId="{40DA356A-2914-42BE-9F62-FB1067308EB8}">
      <dgm:prSet/>
      <dgm:spPr/>
      <dgm:t>
        <a:bodyPr/>
        <a:lstStyle/>
        <a:p>
          <a:pPr rtl="1"/>
          <a:endParaRPr lang="he-IL"/>
        </a:p>
      </dgm:t>
    </dgm:pt>
    <dgm:pt modelId="{1B6EB12F-44FF-4A7A-BBDD-428AC5598462}">
      <dgm:prSet/>
      <dgm:spPr/>
      <dgm:t>
        <a:bodyPr/>
        <a:lstStyle/>
        <a:p>
          <a:pPr rtl="1"/>
          <a:r>
            <a:rPr lang="he-IL" dirty="0" smtClean="0"/>
            <a:t>היעדר מידע זמין למנהל התקנות שנמצא בעיקר בשטח</a:t>
          </a:r>
          <a:endParaRPr lang="he-IL" dirty="0"/>
        </a:p>
      </dgm:t>
    </dgm:pt>
    <dgm:pt modelId="{ABB4D2EE-EB8B-40CD-9EC7-0D52E4150748}" type="parTrans" cxnId="{B1670A10-D4D7-4B22-BCBD-5BCF5FA401F9}">
      <dgm:prSet/>
      <dgm:spPr/>
      <dgm:t>
        <a:bodyPr/>
        <a:lstStyle/>
        <a:p>
          <a:pPr rtl="1"/>
          <a:endParaRPr lang="he-IL"/>
        </a:p>
      </dgm:t>
    </dgm:pt>
    <dgm:pt modelId="{CEEC6891-BDF9-45E1-8177-A87764C3DFFE}" type="sibTrans" cxnId="{B1670A10-D4D7-4B22-BCBD-5BCF5FA401F9}">
      <dgm:prSet/>
      <dgm:spPr/>
      <dgm:t>
        <a:bodyPr/>
        <a:lstStyle/>
        <a:p>
          <a:pPr rtl="1"/>
          <a:endParaRPr lang="he-IL"/>
        </a:p>
      </dgm:t>
    </dgm:pt>
    <dgm:pt modelId="{2561E8F5-9399-4DD9-890A-2BE7F6E7E7E6}" type="pres">
      <dgm:prSet presAssocID="{5F63DBEE-9C58-4262-BDA1-A1F3CED4892D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pPr rtl="1"/>
          <a:endParaRPr lang="he-IL"/>
        </a:p>
      </dgm:t>
    </dgm:pt>
    <dgm:pt modelId="{FFBB5DAF-2C3C-42AB-990B-AB43ADFCE351}" type="pres">
      <dgm:prSet presAssocID="{5F63DBEE-9C58-4262-BDA1-A1F3CED4892D}" presName="Name1" presStyleCnt="0"/>
      <dgm:spPr/>
    </dgm:pt>
    <dgm:pt modelId="{2050838F-3592-4C17-8CC3-0D03C3E83F83}" type="pres">
      <dgm:prSet presAssocID="{5F63DBEE-9C58-4262-BDA1-A1F3CED4892D}" presName="cycle" presStyleCnt="0"/>
      <dgm:spPr/>
    </dgm:pt>
    <dgm:pt modelId="{DD3F5A80-5348-49F3-BE81-1261CC1CCB35}" type="pres">
      <dgm:prSet presAssocID="{5F63DBEE-9C58-4262-BDA1-A1F3CED4892D}" presName="srcNode" presStyleLbl="node1" presStyleIdx="0" presStyleCnt="5"/>
      <dgm:spPr/>
    </dgm:pt>
    <dgm:pt modelId="{FE986071-79EA-4D9C-8453-AEDF7DDFD70D}" type="pres">
      <dgm:prSet presAssocID="{5F63DBEE-9C58-4262-BDA1-A1F3CED4892D}" presName="conn" presStyleLbl="parChTrans1D2" presStyleIdx="0" presStyleCnt="1"/>
      <dgm:spPr/>
      <dgm:t>
        <a:bodyPr/>
        <a:lstStyle/>
        <a:p>
          <a:pPr rtl="1"/>
          <a:endParaRPr lang="he-IL"/>
        </a:p>
      </dgm:t>
    </dgm:pt>
    <dgm:pt modelId="{B0C9D3D0-1C5E-43FC-935D-2836765524A2}" type="pres">
      <dgm:prSet presAssocID="{5F63DBEE-9C58-4262-BDA1-A1F3CED4892D}" presName="extraNode" presStyleLbl="node1" presStyleIdx="0" presStyleCnt="5"/>
      <dgm:spPr/>
    </dgm:pt>
    <dgm:pt modelId="{1439DEDC-98EC-4C79-96DB-62EF45CC8FEF}" type="pres">
      <dgm:prSet presAssocID="{5F63DBEE-9C58-4262-BDA1-A1F3CED4892D}" presName="dstNode" presStyleLbl="node1" presStyleIdx="0" presStyleCnt="5"/>
      <dgm:spPr/>
    </dgm:pt>
    <dgm:pt modelId="{ACBA343A-5E65-4893-9F43-848BB2667CC9}" type="pres">
      <dgm:prSet presAssocID="{1BEE17FD-858F-4A96-AA86-635ADC22713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24CA54D-A48B-452F-B63D-E2353275FF01}" type="pres">
      <dgm:prSet presAssocID="{1BEE17FD-858F-4A96-AA86-635ADC227130}" presName="accent_1" presStyleCnt="0"/>
      <dgm:spPr/>
    </dgm:pt>
    <dgm:pt modelId="{48F29F90-193C-4EAD-B2F8-AC6D9952E391}" type="pres">
      <dgm:prSet presAssocID="{1BEE17FD-858F-4A96-AA86-635ADC227130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  <dgm:pt modelId="{418B27AB-EB7E-42C9-AA15-D718CDFDB102}" type="pres">
      <dgm:prSet presAssocID="{5CDAE5AE-60A7-47F4-838C-3633B75DA02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2C0A512-1A74-4B64-8A58-E173FEFEB97A}" type="pres">
      <dgm:prSet presAssocID="{5CDAE5AE-60A7-47F4-838C-3633B75DA02D}" presName="accent_2" presStyleCnt="0"/>
      <dgm:spPr/>
    </dgm:pt>
    <dgm:pt modelId="{36BA6611-EE76-409A-AEFC-D54FDFC9701B}" type="pres">
      <dgm:prSet presAssocID="{5CDAE5AE-60A7-47F4-838C-3633B75DA02D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  <dgm:pt modelId="{3A67AEEA-22D1-4CC9-8E47-9E360B9D3514}" type="pres">
      <dgm:prSet presAssocID="{36A55945-012C-49CC-921B-84DC4CCB156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16E4D329-556C-49F1-8934-0BBD1EEE7D2E}" type="pres">
      <dgm:prSet presAssocID="{36A55945-012C-49CC-921B-84DC4CCB1562}" presName="accent_3" presStyleCnt="0"/>
      <dgm:spPr/>
    </dgm:pt>
    <dgm:pt modelId="{9BB1B7A0-9C73-496F-ACD8-1DAB10D5EAA1}" type="pres">
      <dgm:prSet presAssocID="{36A55945-012C-49CC-921B-84DC4CCB1562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  <dgm:pt modelId="{FE92FC60-296F-4509-B3C5-3A0EA876BB0E}" type="pres">
      <dgm:prSet presAssocID="{97C6551A-DF19-48B3-9D8E-B8B1B0998749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5025CAB-A80A-444A-9B5B-E41F354CC1F6}" type="pres">
      <dgm:prSet presAssocID="{97C6551A-DF19-48B3-9D8E-B8B1B0998749}" presName="accent_4" presStyleCnt="0"/>
      <dgm:spPr/>
    </dgm:pt>
    <dgm:pt modelId="{1BD06E2C-AC1E-4849-93B0-49CD4A544BBA}" type="pres">
      <dgm:prSet presAssocID="{97C6551A-DF19-48B3-9D8E-B8B1B0998749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  <dgm:pt modelId="{42CAA6EA-4D66-41B7-A6DE-195DE7D0630D}" type="pres">
      <dgm:prSet presAssocID="{1B6EB12F-44FF-4A7A-BBDD-428AC5598462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5559AF0F-2966-47A7-AD5D-AE57ED681EE2}" type="pres">
      <dgm:prSet presAssocID="{1B6EB12F-44FF-4A7A-BBDD-428AC5598462}" presName="accent_5" presStyleCnt="0"/>
      <dgm:spPr/>
    </dgm:pt>
    <dgm:pt modelId="{D9207622-A050-45AD-BDB3-12DE986A4EFB}" type="pres">
      <dgm:prSet presAssocID="{1B6EB12F-44FF-4A7A-BBDD-428AC5598462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</dgm:ptLst>
  <dgm:cxnLst>
    <dgm:cxn modelId="{449DE951-3ECB-4F73-8EF4-D29134CBDF07}" type="presOf" srcId="{1BEE17FD-858F-4A96-AA86-635ADC227130}" destId="{ACBA343A-5E65-4893-9F43-848BB2667CC9}" srcOrd="0" destOrd="0" presId="urn:microsoft.com/office/officeart/2008/layout/VerticalCurvedList"/>
    <dgm:cxn modelId="{B3988ECE-640F-4871-A405-951E3EC7C351}" type="presOf" srcId="{97C6551A-DF19-48B3-9D8E-B8B1B0998749}" destId="{FE92FC60-296F-4509-B3C5-3A0EA876BB0E}" srcOrd="0" destOrd="0" presId="urn:microsoft.com/office/officeart/2008/layout/VerticalCurvedList"/>
    <dgm:cxn modelId="{6ECA6B4D-0E8B-45D0-BEEE-192C06BAF6FB}" type="presOf" srcId="{1B6EB12F-44FF-4A7A-BBDD-428AC5598462}" destId="{42CAA6EA-4D66-41B7-A6DE-195DE7D0630D}" srcOrd="0" destOrd="0" presId="urn:microsoft.com/office/officeart/2008/layout/VerticalCurvedList"/>
    <dgm:cxn modelId="{BBAC9A31-A53D-4BD6-86BF-886C9D049BF1}" srcId="{5F63DBEE-9C58-4262-BDA1-A1F3CED4892D}" destId="{5CDAE5AE-60A7-47F4-838C-3633B75DA02D}" srcOrd="1" destOrd="0" parTransId="{6AF7AC0C-EDBB-4EBF-9642-AA15DA6BDE4E}" sibTransId="{31054290-90DF-485D-9819-AECD996B858F}"/>
    <dgm:cxn modelId="{449BCE82-2CB9-4A81-9741-EFAE56C6B859}" type="presOf" srcId="{5F63DBEE-9C58-4262-BDA1-A1F3CED4892D}" destId="{2561E8F5-9399-4DD9-890A-2BE7F6E7E7E6}" srcOrd="0" destOrd="0" presId="urn:microsoft.com/office/officeart/2008/layout/VerticalCurvedList"/>
    <dgm:cxn modelId="{8A2C44AB-5759-4C9F-A010-24C26B298EC7}" type="presOf" srcId="{2849074E-AD88-404F-A180-C0218207B9D3}" destId="{FE986071-79EA-4D9C-8453-AEDF7DDFD70D}" srcOrd="0" destOrd="0" presId="urn:microsoft.com/office/officeart/2008/layout/VerticalCurvedList"/>
    <dgm:cxn modelId="{748F1EA9-3AFA-4BF5-98AB-B36649B58510}" type="presOf" srcId="{5CDAE5AE-60A7-47F4-838C-3633B75DA02D}" destId="{418B27AB-EB7E-42C9-AA15-D718CDFDB102}" srcOrd="0" destOrd="0" presId="urn:microsoft.com/office/officeart/2008/layout/VerticalCurvedList"/>
    <dgm:cxn modelId="{199968EF-5ACE-4256-BC15-16B982C122A4}" type="presOf" srcId="{36A55945-012C-49CC-921B-84DC4CCB1562}" destId="{3A67AEEA-22D1-4CC9-8E47-9E360B9D3514}" srcOrd="0" destOrd="0" presId="urn:microsoft.com/office/officeart/2008/layout/VerticalCurvedList"/>
    <dgm:cxn modelId="{40DA356A-2914-42BE-9F62-FB1067308EB8}" srcId="{5F63DBEE-9C58-4262-BDA1-A1F3CED4892D}" destId="{36A55945-012C-49CC-921B-84DC4CCB1562}" srcOrd="2" destOrd="0" parTransId="{5D45C2F1-613E-4453-BAF7-1D39362C1FB2}" sibTransId="{E8D18C09-A949-4E96-9763-0BF0BBD0B89C}"/>
    <dgm:cxn modelId="{B1670A10-D4D7-4B22-BCBD-5BCF5FA401F9}" srcId="{5F63DBEE-9C58-4262-BDA1-A1F3CED4892D}" destId="{1B6EB12F-44FF-4A7A-BBDD-428AC5598462}" srcOrd="4" destOrd="0" parTransId="{ABB4D2EE-EB8B-40CD-9EC7-0D52E4150748}" sibTransId="{CEEC6891-BDF9-45E1-8177-A87764C3DFFE}"/>
    <dgm:cxn modelId="{217F5427-CF66-4BED-B2CE-7B0B0CC98047}" srcId="{5F63DBEE-9C58-4262-BDA1-A1F3CED4892D}" destId="{1BEE17FD-858F-4A96-AA86-635ADC227130}" srcOrd="0" destOrd="0" parTransId="{73CCDC1B-BFD9-4D24-B725-93D02D1341FA}" sibTransId="{2849074E-AD88-404F-A180-C0218207B9D3}"/>
    <dgm:cxn modelId="{031171B4-D659-4C51-BF4F-EE97AA0B7DA9}" srcId="{5F63DBEE-9C58-4262-BDA1-A1F3CED4892D}" destId="{97C6551A-DF19-48B3-9D8E-B8B1B0998749}" srcOrd="3" destOrd="0" parTransId="{3E357C2A-9228-4ECE-A882-D9CF1E018F3A}" sibTransId="{3009440F-2D49-4EDA-9092-36B0578D8FD8}"/>
    <dgm:cxn modelId="{4E1B72B0-106B-41A6-B2A6-CBDE3D64A672}" type="presParOf" srcId="{2561E8F5-9399-4DD9-890A-2BE7F6E7E7E6}" destId="{FFBB5DAF-2C3C-42AB-990B-AB43ADFCE351}" srcOrd="0" destOrd="0" presId="urn:microsoft.com/office/officeart/2008/layout/VerticalCurvedList"/>
    <dgm:cxn modelId="{AE00B3E5-D402-47B3-A7EC-784191B36472}" type="presParOf" srcId="{FFBB5DAF-2C3C-42AB-990B-AB43ADFCE351}" destId="{2050838F-3592-4C17-8CC3-0D03C3E83F83}" srcOrd="0" destOrd="0" presId="urn:microsoft.com/office/officeart/2008/layout/VerticalCurvedList"/>
    <dgm:cxn modelId="{81A019F8-6D8F-45EC-A5DF-2CE1E3AF4367}" type="presParOf" srcId="{2050838F-3592-4C17-8CC3-0D03C3E83F83}" destId="{DD3F5A80-5348-49F3-BE81-1261CC1CCB35}" srcOrd="0" destOrd="0" presId="urn:microsoft.com/office/officeart/2008/layout/VerticalCurvedList"/>
    <dgm:cxn modelId="{5E58544B-CAEE-4DFE-981E-E526C6C70C80}" type="presParOf" srcId="{2050838F-3592-4C17-8CC3-0D03C3E83F83}" destId="{FE986071-79EA-4D9C-8453-AEDF7DDFD70D}" srcOrd="1" destOrd="0" presId="urn:microsoft.com/office/officeart/2008/layout/VerticalCurvedList"/>
    <dgm:cxn modelId="{A89A7DB8-232E-4071-AFF5-66F2D978662B}" type="presParOf" srcId="{2050838F-3592-4C17-8CC3-0D03C3E83F83}" destId="{B0C9D3D0-1C5E-43FC-935D-2836765524A2}" srcOrd="2" destOrd="0" presId="urn:microsoft.com/office/officeart/2008/layout/VerticalCurvedList"/>
    <dgm:cxn modelId="{8F614CC8-A645-468C-9B59-2CF8E666D57E}" type="presParOf" srcId="{2050838F-3592-4C17-8CC3-0D03C3E83F83}" destId="{1439DEDC-98EC-4C79-96DB-62EF45CC8FEF}" srcOrd="3" destOrd="0" presId="urn:microsoft.com/office/officeart/2008/layout/VerticalCurvedList"/>
    <dgm:cxn modelId="{09BD0CAD-55E4-4E5C-AA4B-CA4A8AF8E7A3}" type="presParOf" srcId="{FFBB5DAF-2C3C-42AB-990B-AB43ADFCE351}" destId="{ACBA343A-5E65-4893-9F43-848BB2667CC9}" srcOrd="1" destOrd="0" presId="urn:microsoft.com/office/officeart/2008/layout/VerticalCurvedList"/>
    <dgm:cxn modelId="{9B7BFBEB-03CA-4CE7-B774-241B7CA8CFBE}" type="presParOf" srcId="{FFBB5DAF-2C3C-42AB-990B-AB43ADFCE351}" destId="{E24CA54D-A48B-452F-B63D-E2353275FF01}" srcOrd="2" destOrd="0" presId="urn:microsoft.com/office/officeart/2008/layout/VerticalCurvedList"/>
    <dgm:cxn modelId="{901F151F-31FD-4489-B4F5-4CC66ECEFA84}" type="presParOf" srcId="{E24CA54D-A48B-452F-B63D-E2353275FF01}" destId="{48F29F90-193C-4EAD-B2F8-AC6D9952E391}" srcOrd="0" destOrd="0" presId="urn:microsoft.com/office/officeart/2008/layout/VerticalCurvedList"/>
    <dgm:cxn modelId="{E39A0584-D677-4269-9573-F309F686A5DC}" type="presParOf" srcId="{FFBB5DAF-2C3C-42AB-990B-AB43ADFCE351}" destId="{418B27AB-EB7E-42C9-AA15-D718CDFDB102}" srcOrd="3" destOrd="0" presId="urn:microsoft.com/office/officeart/2008/layout/VerticalCurvedList"/>
    <dgm:cxn modelId="{33B9B56A-CF80-4CEE-B068-105DB12C30B1}" type="presParOf" srcId="{FFBB5DAF-2C3C-42AB-990B-AB43ADFCE351}" destId="{62C0A512-1A74-4B64-8A58-E173FEFEB97A}" srcOrd="4" destOrd="0" presId="urn:microsoft.com/office/officeart/2008/layout/VerticalCurvedList"/>
    <dgm:cxn modelId="{B3E1E58C-B1F2-49FB-AB71-C0ED9EB5DCC5}" type="presParOf" srcId="{62C0A512-1A74-4B64-8A58-E173FEFEB97A}" destId="{36BA6611-EE76-409A-AEFC-D54FDFC9701B}" srcOrd="0" destOrd="0" presId="urn:microsoft.com/office/officeart/2008/layout/VerticalCurvedList"/>
    <dgm:cxn modelId="{0986D21E-256F-41DF-AAAB-32BFAEE6EA19}" type="presParOf" srcId="{FFBB5DAF-2C3C-42AB-990B-AB43ADFCE351}" destId="{3A67AEEA-22D1-4CC9-8E47-9E360B9D3514}" srcOrd="5" destOrd="0" presId="urn:microsoft.com/office/officeart/2008/layout/VerticalCurvedList"/>
    <dgm:cxn modelId="{BFCAF591-273A-4D2E-BB5C-09F546C92177}" type="presParOf" srcId="{FFBB5DAF-2C3C-42AB-990B-AB43ADFCE351}" destId="{16E4D329-556C-49F1-8934-0BBD1EEE7D2E}" srcOrd="6" destOrd="0" presId="urn:microsoft.com/office/officeart/2008/layout/VerticalCurvedList"/>
    <dgm:cxn modelId="{BDCF3F8F-EB93-4A77-929D-EE9ACCA7E07C}" type="presParOf" srcId="{16E4D329-556C-49F1-8934-0BBD1EEE7D2E}" destId="{9BB1B7A0-9C73-496F-ACD8-1DAB10D5EAA1}" srcOrd="0" destOrd="0" presId="urn:microsoft.com/office/officeart/2008/layout/VerticalCurvedList"/>
    <dgm:cxn modelId="{8FAEF8B3-B8BD-4307-B464-6DA6C6D9A23F}" type="presParOf" srcId="{FFBB5DAF-2C3C-42AB-990B-AB43ADFCE351}" destId="{FE92FC60-296F-4509-B3C5-3A0EA876BB0E}" srcOrd="7" destOrd="0" presId="urn:microsoft.com/office/officeart/2008/layout/VerticalCurvedList"/>
    <dgm:cxn modelId="{94F9A833-D199-487A-9AB9-4A7CA21ED9CB}" type="presParOf" srcId="{FFBB5DAF-2C3C-42AB-990B-AB43ADFCE351}" destId="{65025CAB-A80A-444A-9B5B-E41F354CC1F6}" srcOrd="8" destOrd="0" presId="urn:microsoft.com/office/officeart/2008/layout/VerticalCurvedList"/>
    <dgm:cxn modelId="{E994545E-FE40-47AF-B9EA-1E06E7F71CD8}" type="presParOf" srcId="{65025CAB-A80A-444A-9B5B-E41F354CC1F6}" destId="{1BD06E2C-AC1E-4849-93B0-49CD4A544BBA}" srcOrd="0" destOrd="0" presId="urn:microsoft.com/office/officeart/2008/layout/VerticalCurvedList"/>
    <dgm:cxn modelId="{9EA52FEB-A6F9-4C11-845D-4389CA6B2894}" type="presParOf" srcId="{FFBB5DAF-2C3C-42AB-990B-AB43ADFCE351}" destId="{42CAA6EA-4D66-41B7-A6DE-195DE7D0630D}" srcOrd="9" destOrd="0" presId="urn:microsoft.com/office/officeart/2008/layout/VerticalCurvedList"/>
    <dgm:cxn modelId="{216F3B58-8C0D-4945-A764-4BE0A38EC40A}" type="presParOf" srcId="{FFBB5DAF-2C3C-42AB-990B-AB43ADFCE351}" destId="{5559AF0F-2966-47A7-AD5D-AE57ED681EE2}" srcOrd="10" destOrd="0" presId="urn:microsoft.com/office/officeart/2008/layout/VerticalCurvedList"/>
    <dgm:cxn modelId="{984EDDA3-3615-4768-90A7-02C5CCE8DA92}" type="presParOf" srcId="{5559AF0F-2966-47A7-AD5D-AE57ED681EE2}" destId="{D9207622-A050-45AD-BDB3-12DE986A4EF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63DBEE-9C58-4262-BDA1-A1F3CED4892D}" type="doc">
      <dgm:prSet loTypeId="urn:microsoft.com/office/officeart/2008/layout/VerticalCurvedLis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pPr rtl="1"/>
          <a:endParaRPr lang="he-IL"/>
        </a:p>
      </dgm:t>
    </dgm:pt>
    <dgm:pt modelId="{1BEE17FD-858F-4A96-AA86-635ADC227130}">
      <dgm:prSet phldrT="[טקסט]" custT="1"/>
      <dgm:spPr/>
      <dgm:t>
        <a:bodyPr/>
        <a:lstStyle/>
        <a:p>
          <a:pPr rtl="1"/>
          <a:r>
            <a:rPr lang="he-IL" sz="3200" dirty="0" smtClean="0"/>
            <a:t>ממשק לתאום התקנות וקריאות שירות</a:t>
          </a:r>
          <a:endParaRPr lang="he-IL" sz="3200" dirty="0"/>
        </a:p>
      </dgm:t>
    </dgm:pt>
    <dgm:pt modelId="{73CCDC1B-BFD9-4D24-B725-93D02D1341FA}" type="parTrans" cxnId="{217F5427-CF66-4BED-B2CE-7B0B0CC98047}">
      <dgm:prSet/>
      <dgm:spPr/>
      <dgm:t>
        <a:bodyPr/>
        <a:lstStyle/>
        <a:p>
          <a:pPr rtl="1"/>
          <a:endParaRPr lang="he-IL" sz="3200"/>
        </a:p>
      </dgm:t>
    </dgm:pt>
    <dgm:pt modelId="{2849074E-AD88-404F-A180-C0218207B9D3}" type="sibTrans" cxnId="{217F5427-CF66-4BED-B2CE-7B0B0CC98047}">
      <dgm:prSet/>
      <dgm:spPr/>
      <dgm:t>
        <a:bodyPr/>
        <a:lstStyle/>
        <a:p>
          <a:pPr rtl="1"/>
          <a:endParaRPr lang="he-IL" sz="3200"/>
        </a:p>
      </dgm:t>
    </dgm:pt>
    <dgm:pt modelId="{5CDAE5AE-60A7-47F4-838C-3633B75DA02D}">
      <dgm:prSet phldrT="[טקסט]" custT="1"/>
      <dgm:spPr/>
      <dgm:t>
        <a:bodyPr/>
        <a:lstStyle/>
        <a:p>
          <a:pPr rtl="1"/>
          <a:r>
            <a:rPr lang="he-IL" sz="3200" dirty="0" smtClean="0"/>
            <a:t>רישום ומעקב על לקוחות פוטנציאלים</a:t>
          </a:r>
          <a:endParaRPr lang="he-IL" sz="3200" dirty="0"/>
        </a:p>
      </dgm:t>
    </dgm:pt>
    <dgm:pt modelId="{6AF7AC0C-EDBB-4EBF-9642-AA15DA6BDE4E}" type="parTrans" cxnId="{BBAC9A31-A53D-4BD6-86BF-886C9D049BF1}">
      <dgm:prSet/>
      <dgm:spPr/>
      <dgm:t>
        <a:bodyPr/>
        <a:lstStyle/>
        <a:p>
          <a:pPr rtl="1"/>
          <a:endParaRPr lang="he-IL" sz="3200"/>
        </a:p>
      </dgm:t>
    </dgm:pt>
    <dgm:pt modelId="{31054290-90DF-485D-9819-AECD996B858F}" type="sibTrans" cxnId="{BBAC9A31-A53D-4BD6-86BF-886C9D049BF1}">
      <dgm:prSet/>
      <dgm:spPr/>
      <dgm:t>
        <a:bodyPr/>
        <a:lstStyle/>
        <a:p>
          <a:pPr rtl="1"/>
          <a:endParaRPr lang="he-IL" sz="3200"/>
        </a:p>
      </dgm:t>
    </dgm:pt>
    <dgm:pt modelId="{36A55945-012C-49CC-921B-84DC4CCB1562}">
      <dgm:prSet custT="1"/>
      <dgm:spPr/>
      <dgm:t>
        <a:bodyPr/>
        <a:lstStyle/>
        <a:p>
          <a:pPr rtl="1"/>
          <a:r>
            <a:rPr lang="he-IL" sz="3200" dirty="0" smtClean="0"/>
            <a:t>התראות על אי עמידה בזמנים</a:t>
          </a:r>
          <a:endParaRPr lang="he-IL" sz="3200" dirty="0"/>
        </a:p>
      </dgm:t>
    </dgm:pt>
    <dgm:pt modelId="{5D45C2F1-613E-4453-BAF7-1D39362C1FB2}" type="parTrans" cxnId="{40DA356A-2914-42BE-9F62-FB1067308EB8}">
      <dgm:prSet/>
      <dgm:spPr/>
      <dgm:t>
        <a:bodyPr/>
        <a:lstStyle/>
        <a:p>
          <a:pPr rtl="1"/>
          <a:endParaRPr lang="he-IL" sz="3200"/>
        </a:p>
      </dgm:t>
    </dgm:pt>
    <dgm:pt modelId="{E8D18C09-A949-4E96-9763-0BF0BBD0B89C}" type="sibTrans" cxnId="{40DA356A-2914-42BE-9F62-FB1067308EB8}">
      <dgm:prSet/>
      <dgm:spPr/>
      <dgm:t>
        <a:bodyPr/>
        <a:lstStyle/>
        <a:p>
          <a:pPr rtl="1"/>
          <a:endParaRPr lang="he-IL" sz="3200"/>
        </a:p>
      </dgm:t>
    </dgm:pt>
    <dgm:pt modelId="{1B6EB12F-44FF-4A7A-BBDD-428AC5598462}">
      <dgm:prSet custT="1"/>
      <dgm:spPr/>
      <dgm:t>
        <a:bodyPr/>
        <a:lstStyle/>
        <a:p>
          <a:pPr rtl="1"/>
          <a:r>
            <a:rPr lang="he-IL" sz="3200" dirty="0" smtClean="0"/>
            <a:t>אפליקציה סלולארית למנהל התקנות</a:t>
          </a:r>
          <a:endParaRPr lang="he-IL" sz="3200" dirty="0"/>
        </a:p>
      </dgm:t>
    </dgm:pt>
    <dgm:pt modelId="{ABB4D2EE-EB8B-40CD-9EC7-0D52E4150748}" type="parTrans" cxnId="{B1670A10-D4D7-4B22-BCBD-5BCF5FA401F9}">
      <dgm:prSet/>
      <dgm:spPr/>
      <dgm:t>
        <a:bodyPr/>
        <a:lstStyle/>
        <a:p>
          <a:pPr rtl="1"/>
          <a:endParaRPr lang="he-IL" sz="3200"/>
        </a:p>
      </dgm:t>
    </dgm:pt>
    <dgm:pt modelId="{CEEC6891-BDF9-45E1-8177-A87764C3DFFE}" type="sibTrans" cxnId="{B1670A10-D4D7-4B22-BCBD-5BCF5FA401F9}">
      <dgm:prSet/>
      <dgm:spPr/>
      <dgm:t>
        <a:bodyPr/>
        <a:lstStyle/>
        <a:p>
          <a:pPr rtl="1"/>
          <a:endParaRPr lang="he-IL" sz="3200"/>
        </a:p>
      </dgm:t>
    </dgm:pt>
    <dgm:pt modelId="{97C6551A-DF19-48B3-9D8E-B8B1B0998749}">
      <dgm:prSet phldrT="[טקסט]" custT="1"/>
      <dgm:spPr/>
      <dgm:t>
        <a:bodyPr/>
        <a:lstStyle/>
        <a:p>
          <a:pPr rtl="1"/>
          <a:r>
            <a:rPr lang="he-IL" sz="3200" dirty="0" smtClean="0"/>
            <a:t>תמיכה בתהליכים עסקיים</a:t>
          </a:r>
          <a:endParaRPr lang="he-IL" sz="3200" dirty="0"/>
        </a:p>
      </dgm:t>
    </dgm:pt>
    <dgm:pt modelId="{3009440F-2D49-4EDA-9092-36B0578D8FD8}" type="sibTrans" cxnId="{031171B4-D659-4C51-BF4F-EE97AA0B7DA9}">
      <dgm:prSet/>
      <dgm:spPr/>
      <dgm:t>
        <a:bodyPr/>
        <a:lstStyle/>
        <a:p>
          <a:pPr rtl="1"/>
          <a:endParaRPr lang="he-IL" sz="3200"/>
        </a:p>
      </dgm:t>
    </dgm:pt>
    <dgm:pt modelId="{3E357C2A-9228-4ECE-A882-D9CF1E018F3A}" type="parTrans" cxnId="{031171B4-D659-4C51-BF4F-EE97AA0B7DA9}">
      <dgm:prSet/>
      <dgm:spPr/>
      <dgm:t>
        <a:bodyPr/>
        <a:lstStyle/>
        <a:p>
          <a:pPr rtl="1"/>
          <a:endParaRPr lang="he-IL" sz="3200"/>
        </a:p>
      </dgm:t>
    </dgm:pt>
    <dgm:pt modelId="{2561E8F5-9399-4DD9-890A-2BE7F6E7E7E6}" type="pres">
      <dgm:prSet presAssocID="{5F63DBEE-9C58-4262-BDA1-A1F3CED4892D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pPr rtl="1"/>
          <a:endParaRPr lang="he-IL"/>
        </a:p>
      </dgm:t>
    </dgm:pt>
    <dgm:pt modelId="{FFBB5DAF-2C3C-42AB-990B-AB43ADFCE351}" type="pres">
      <dgm:prSet presAssocID="{5F63DBEE-9C58-4262-BDA1-A1F3CED4892D}" presName="Name1" presStyleCnt="0"/>
      <dgm:spPr/>
    </dgm:pt>
    <dgm:pt modelId="{2050838F-3592-4C17-8CC3-0D03C3E83F83}" type="pres">
      <dgm:prSet presAssocID="{5F63DBEE-9C58-4262-BDA1-A1F3CED4892D}" presName="cycle" presStyleCnt="0"/>
      <dgm:spPr/>
    </dgm:pt>
    <dgm:pt modelId="{DD3F5A80-5348-49F3-BE81-1261CC1CCB35}" type="pres">
      <dgm:prSet presAssocID="{5F63DBEE-9C58-4262-BDA1-A1F3CED4892D}" presName="srcNode" presStyleLbl="node1" presStyleIdx="0" presStyleCnt="5"/>
      <dgm:spPr/>
    </dgm:pt>
    <dgm:pt modelId="{FE986071-79EA-4D9C-8453-AEDF7DDFD70D}" type="pres">
      <dgm:prSet presAssocID="{5F63DBEE-9C58-4262-BDA1-A1F3CED4892D}" presName="conn" presStyleLbl="parChTrans1D2" presStyleIdx="0" presStyleCnt="1"/>
      <dgm:spPr/>
      <dgm:t>
        <a:bodyPr/>
        <a:lstStyle/>
        <a:p>
          <a:pPr rtl="1"/>
          <a:endParaRPr lang="he-IL"/>
        </a:p>
      </dgm:t>
    </dgm:pt>
    <dgm:pt modelId="{B0C9D3D0-1C5E-43FC-935D-2836765524A2}" type="pres">
      <dgm:prSet presAssocID="{5F63DBEE-9C58-4262-BDA1-A1F3CED4892D}" presName="extraNode" presStyleLbl="node1" presStyleIdx="0" presStyleCnt="5"/>
      <dgm:spPr/>
    </dgm:pt>
    <dgm:pt modelId="{1439DEDC-98EC-4C79-96DB-62EF45CC8FEF}" type="pres">
      <dgm:prSet presAssocID="{5F63DBEE-9C58-4262-BDA1-A1F3CED4892D}" presName="dstNode" presStyleLbl="node1" presStyleIdx="0" presStyleCnt="5"/>
      <dgm:spPr/>
    </dgm:pt>
    <dgm:pt modelId="{ACBA343A-5E65-4893-9F43-848BB2667CC9}" type="pres">
      <dgm:prSet presAssocID="{1BEE17FD-858F-4A96-AA86-635ADC22713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24CA54D-A48B-452F-B63D-E2353275FF01}" type="pres">
      <dgm:prSet presAssocID="{1BEE17FD-858F-4A96-AA86-635ADC227130}" presName="accent_1" presStyleCnt="0"/>
      <dgm:spPr/>
    </dgm:pt>
    <dgm:pt modelId="{48F29F90-193C-4EAD-B2F8-AC6D9952E391}" type="pres">
      <dgm:prSet presAssocID="{1BEE17FD-858F-4A96-AA86-635ADC227130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  <dgm:pt modelId="{53E06D9E-ACB5-48FE-A3A8-C9F66B3A49E6}" type="pres">
      <dgm:prSet presAssocID="{36A55945-012C-49CC-921B-84DC4CCB1562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9A4AD31-5DE8-4502-B46E-B5F1B0BBAC29}" type="pres">
      <dgm:prSet presAssocID="{36A55945-012C-49CC-921B-84DC4CCB1562}" presName="accent_2" presStyleCnt="0"/>
      <dgm:spPr/>
    </dgm:pt>
    <dgm:pt modelId="{9BB1B7A0-9C73-496F-ACD8-1DAB10D5EAA1}" type="pres">
      <dgm:prSet presAssocID="{36A55945-012C-49CC-921B-84DC4CCB1562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  <dgm:pt modelId="{E3D46917-00D1-456B-8751-E06E1FCCE684}" type="pres">
      <dgm:prSet presAssocID="{5CDAE5AE-60A7-47F4-838C-3633B75DA02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E0CC837-A91D-447C-81B3-17E73F1A73D3}" type="pres">
      <dgm:prSet presAssocID="{5CDAE5AE-60A7-47F4-838C-3633B75DA02D}" presName="accent_3" presStyleCnt="0"/>
      <dgm:spPr/>
    </dgm:pt>
    <dgm:pt modelId="{36BA6611-EE76-409A-AEFC-D54FDFC9701B}" type="pres">
      <dgm:prSet presAssocID="{5CDAE5AE-60A7-47F4-838C-3633B75DA02D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  <dgm:pt modelId="{FE92FC60-296F-4509-B3C5-3A0EA876BB0E}" type="pres">
      <dgm:prSet presAssocID="{97C6551A-DF19-48B3-9D8E-B8B1B0998749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5025CAB-A80A-444A-9B5B-E41F354CC1F6}" type="pres">
      <dgm:prSet presAssocID="{97C6551A-DF19-48B3-9D8E-B8B1B0998749}" presName="accent_4" presStyleCnt="0"/>
      <dgm:spPr/>
    </dgm:pt>
    <dgm:pt modelId="{1BD06E2C-AC1E-4849-93B0-49CD4A544BBA}" type="pres">
      <dgm:prSet presAssocID="{97C6551A-DF19-48B3-9D8E-B8B1B0998749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  <dgm:pt modelId="{42CAA6EA-4D66-41B7-A6DE-195DE7D0630D}" type="pres">
      <dgm:prSet presAssocID="{1B6EB12F-44FF-4A7A-BBDD-428AC5598462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5559AF0F-2966-47A7-AD5D-AE57ED681EE2}" type="pres">
      <dgm:prSet presAssocID="{1B6EB12F-44FF-4A7A-BBDD-428AC5598462}" presName="accent_5" presStyleCnt="0"/>
      <dgm:spPr/>
    </dgm:pt>
    <dgm:pt modelId="{D9207622-A050-45AD-BDB3-12DE986A4EFB}" type="pres">
      <dgm:prSet presAssocID="{1B6EB12F-44FF-4A7A-BBDD-428AC5598462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 l="-8000" r="-8000"/>
          </a:stretch>
        </a:blipFill>
      </dgm:spPr>
    </dgm:pt>
  </dgm:ptLst>
  <dgm:cxnLst>
    <dgm:cxn modelId="{C13A27E5-F217-4F7B-8E51-586B77B01021}" type="presOf" srcId="{1BEE17FD-858F-4A96-AA86-635ADC227130}" destId="{ACBA343A-5E65-4893-9F43-848BB2667CC9}" srcOrd="0" destOrd="0" presId="urn:microsoft.com/office/officeart/2008/layout/VerticalCurvedList"/>
    <dgm:cxn modelId="{BB7235F9-4405-4ABE-9F3D-1D1466B2B725}" type="presOf" srcId="{5CDAE5AE-60A7-47F4-838C-3633B75DA02D}" destId="{E3D46917-00D1-456B-8751-E06E1FCCE684}" srcOrd="0" destOrd="0" presId="urn:microsoft.com/office/officeart/2008/layout/VerticalCurvedList"/>
    <dgm:cxn modelId="{BBAC9A31-A53D-4BD6-86BF-886C9D049BF1}" srcId="{5F63DBEE-9C58-4262-BDA1-A1F3CED4892D}" destId="{5CDAE5AE-60A7-47F4-838C-3633B75DA02D}" srcOrd="2" destOrd="0" parTransId="{6AF7AC0C-EDBB-4EBF-9642-AA15DA6BDE4E}" sibTransId="{31054290-90DF-485D-9819-AECD996B858F}"/>
    <dgm:cxn modelId="{EB5C7A2D-700D-4F7A-9691-92549CA6289B}" type="presOf" srcId="{97C6551A-DF19-48B3-9D8E-B8B1B0998749}" destId="{FE92FC60-296F-4509-B3C5-3A0EA876BB0E}" srcOrd="0" destOrd="0" presId="urn:microsoft.com/office/officeart/2008/layout/VerticalCurvedList"/>
    <dgm:cxn modelId="{40DA356A-2914-42BE-9F62-FB1067308EB8}" srcId="{5F63DBEE-9C58-4262-BDA1-A1F3CED4892D}" destId="{36A55945-012C-49CC-921B-84DC4CCB1562}" srcOrd="1" destOrd="0" parTransId="{5D45C2F1-613E-4453-BAF7-1D39362C1FB2}" sibTransId="{E8D18C09-A949-4E96-9763-0BF0BBD0B89C}"/>
    <dgm:cxn modelId="{F6BDD822-BF06-4E3D-A3E6-AD0597A63D99}" type="presOf" srcId="{36A55945-012C-49CC-921B-84DC4CCB1562}" destId="{53E06D9E-ACB5-48FE-A3A8-C9F66B3A49E6}" srcOrd="0" destOrd="0" presId="urn:microsoft.com/office/officeart/2008/layout/VerticalCurvedList"/>
    <dgm:cxn modelId="{B1670A10-D4D7-4B22-BCBD-5BCF5FA401F9}" srcId="{5F63DBEE-9C58-4262-BDA1-A1F3CED4892D}" destId="{1B6EB12F-44FF-4A7A-BBDD-428AC5598462}" srcOrd="4" destOrd="0" parTransId="{ABB4D2EE-EB8B-40CD-9EC7-0D52E4150748}" sibTransId="{CEEC6891-BDF9-45E1-8177-A87764C3DFFE}"/>
    <dgm:cxn modelId="{217F5427-CF66-4BED-B2CE-7B0B0CC98047}" srcId="{5F63DBEE-9C58-4262-BDA1-A1F3CED4892D}" destId="{1BEE17FD-858F-4A96-AA86-635ADC227130}" srcOrd="0" destOrd="0" parTransId="{73CCDC1B-BFD9-4D24-B725-93D02D1341FA}" sibTransId="{2849074E-AD88-404F-A180-C0218207B9D3}"/>
    <dgm:cxn modelId="{C4BA1C61-4DFC-42DE-95FC-108127E3F174}" type="presOf" srcId="{1B6EB12F-44FF-4A7A-BBDD-428AC5598462}" destId="{42CAA6EA-4D66-41B7-A6DE-195DE7D0630D}" srcOrd="0" destOrd="0" presId="urn:microsoft.com/office/officeart/2008/layout/VerticalCurvedList"/>
    <dgm:cxn modelId="{6E6F4891-5B2D-44F5-813B-D3FBA64B31A7}" type="presOf" srcId="{2849074E-AD88-404F-A180-C0218207B9D3}" destId="{FE986071-79EA-4D9C-8453-AEDF7DDFD70D}" srcOrd="0" destOrd="0" presId="urn:microsoft.com/office/officeart/2008/layout/VerticalCurvedList"/>
    <dgm:cxn modelId="{031171B4-D659-4C51-BF4F-EE97AA0B7DA9}" srcId="{5F63DBEE-9C58-4262-BDA1-A1F3CED4892D}" destId="{97C6551A-DF19-48B3-9D8E-B8B1B0998749}" srcOrd="3" destOrd="0" parTransId="{3E357C2A-9228-4ECE-A882-D9CF1E018F3A}" sibTransId="{3009440F-2D49-4EDA-9092-36B0578D8FD8}"/>
    <dgm:cxn modelId="{F10A41A8-9B8F-4D80-83D8-2EDDE43C03E7}" type="presOf" srcId="{5F63DBEE-9C58-4262-BDA1-A1F3CED4892D}" destId="{2561E8F5-9399-4DD9-890A-2BE7F6E7E7E6}" srcOrd="0" destOrd="0" presId="urn:microsoft.com/office/officeart/2008/layout/VerticalCurvedList"/>
    <dgm:cxn modelId="{62C484E2-AE64-45CD-8FBB-19D5ED8B5E0A}" type="presParOf" srcId="{2561E8F5-9399-4DD9-890A-2BE7F6E7E7E6}" destId="{FFBB5DAF-2C3C-42AB-990B-AB43ADFCE351}" srcOrd="0" destOrd="0" presId="urn:microsoft.com/office/officeart/2008/layout/VerticalCurvedList"/>
    <dgm:cxn modelId="{877DFE4F-5B86-4B95-83B2-82D15CCC1CBD}" type="presParOf" srcId="{FFBB5DAF-2C3C-42AB-990B-AB43ADFCE351}" destId="{2050838F-3592-4C17-8CC3-0D03C3E83F83}" srcOrd="0" destOrd="0" presId="urn:microsoft.com/office/officeart/2008/layout/VerticalCurvedList"/>
    <dgm:cxn modelId="{7E9FCA46-8945-49CC-BD92-F323D9A91087}" type="presParOf" srcId="{2050838F-3592-4C17-8CC3-0D03C3E83F83}" destId="{DD3F5A80-5348-49F3-BE81-1261CC1CCB35}" srcOrd="0" destOrd="0" presId="urn:microsoft.com/office/officeart/2008/layout/VerticalCurvedList"/>
    <dgm:cxn modelId="{5EEA3338-6D6B-4DAB-A1A5-F716EF9CC6B4}" type="presParOf" srcId="{2050838F-3592-4C17-8CC3-0D03C3E83F83}" destId="{FE986071-79EA-4D9C-8453-AEDF7DDFD70D}" srcOrd="1" destOrd="0" presId="urn:microsoft.com/office/officeart/2008/layout/VerticalCurvedList"/>
    <dgm:cxn modelId="{80A4097E-BDDD-4A1E-8577-36F2534015B3}" type="presParOf" srcId="{2050838F-3592-4C17-8CC3-0D03C3E83F83}" destId="{B0C9D3D0-1C5E-43FC-935D-2836765524A2}" srcOrd="2" destOrd="0" presId="urn:microsoft.com/office/officeart/2008/layout/VerticalCurvedList"/>
    <dgm:cxn modelId="{6B4E0B38-9623-4FE5-A4E9-694D5B5EFDA2}" type="presParOf" srcId="{2050838F-3592-4C17-8CC3-0D03C3E83F83}" destId="{1439DEDC-98EC-4C79-96DB-62EF45CC8FEF}" srcOrd="3" destOrd="0" presId="urn:microsoft.com/office/officeart/2008/layout/VerticalCurvedList"/>
    <dgm:cxn modelId="{A9CFEB62-05E3-43C7-ABC3-6258F2B03FF1}" type="presParOf" srcId="{FFBB5DAF-2C3C-42AB-990B-AB43ADFCE351}" destId="{ACBA343A-5E65-4893-9F43-848BB2667CC9}" srcOrd="1" destOrd="0" presId="urn:microsoft.com/office/officeart/2008/layout/VerticalCurvedList"/>
    <dgm:cxn modelId="{D723394E-6874-473C-B35F-AACD0905A9E3}" type="presParOf" srcId="{FFBB5DAF-2C3C-42AB-990B-AB43ADFCE351}" destId="{E24CA54D-A48B-452F-B63D-E2353275FF01}" srcOrd="2" destOrd="0" presId="urn:microsoft.com/office/officeart/2008/layout/VerticalCurvedList"/>
    <dgm:cxn modelId="{D2F8FFF9-C672-4531-89F6-900B32283889}" type="presParOf" srcId="{E24CA54D-A48B-452F-B63D-E2353275FF01}" destId="{48F29F90-193C-4EAD-B2F8-AC6D9952E391}" srcOrd="0" destOrd="0" presId="urn:microsoft.com/office/officeart/2008/layout/VerticalCurvedList"/>
    <dgm:cxn modelId="{873DC771-79FB-4709-BA57-3F722E9A6C6B}" type="presParOf" srcId="{FFBB5DAF-2C3C-42AB-990B-AB43ADFCE351}" destId="{53E06D9E-ACB5-48FE-A3A8-C9F66B3A49E6}" srcOrd="3" destOrd="0" presId="urn:microsoft.com/office/officeart/2008/layout/VerticalCurvedList"/>
    <dgm:cxn modelId="{9B0D1F66-C584-4FD5-8CF3-0D17895CB238}" type="presParOf" srcId="{FFBB5DAF-2C3C-42AB-990B-AB43ADFCE351}" destId="{B9A4AD31-5DE8-4502-B46E-B5F1B0BBAC29}" srcOrd="4" destOrd="0" presId="urn:microsoft.com/office/officeart/2008/layout/VerticalCurvedList"/>
    <dgm:cxn modelId="{D8C69126-7149-4E54-896C-7CF698040517}" type="presParOf" srcId="{B9A4AD31-5DE8-4502-B46E-B5F1B0BBAC29}" destId="{9BB1B7A0-9C73-496F-ACD8-1DAB10D5EAA1}" srcOrd="0" destOrd="0" presId="urn:microsoft.com/office/officeart/2008/layout/VerticalCurvedList"/>
    <dgm:cxn modelId="{1B73EA16-19A1-42BC-A32A-19158F0908B7}" type="presParOf" srcId="{FFBB5DAF-2C3C-42AB-990B-AB43ADFCE351}" destId="{E3D46917-00D1-456B-8751-E06E1FCCE684}" srcOrd="5" destOrd="0" presId="urn:microsoft.com/office/officeart/2008/layout/VerticalCurvedList"/>
    <dgm:cxn modelId="{2F8439E2-1A78-4AFB-98C0-EC2EA8383BEE}" type="presParOf" srcId="{FFBB5DAF-2C3C-42AB-990B-AB43ADFCE351}" destId="{DE0CC837-A91D-447C-81B3-17E73F1A73D3}" srcOrd="6" destOrd="0" presId="urn:microsoft.com/office/officeart/2008/layout/VerticalCurvedList"/>
    <dgm:cxn modelId="{15E4C69F-7590-451B-ACB4-15E7B2400F8A}" type="presParOf" srcId="{DE0CC837-A91D-447C-81B3-17E73F1A73D3}" destId="{36BA6611-EE76-409A-AEFC-D54FDFC9701B}" srcOrd="0" destOrd="0" presId="urn:microsoft.com/office/officeart/2008/layout/VerticalCurvedList"/>
    <dgm:cxn modelId="{986C441B-792C-4B37-B6DF-65DAF182D59D}" type="presParOf" srcId="{FFBB5DAF-2C3C-42AB-990B-AB43ADFCE351}" destId="{FE92FC60-296F-4509-B3C5-3A0EA876BB0E}" srcOrd="7" destOrd="0" presId="urn:microsoft.com/office/officeart/2008/layout/VerticalCurvedList"/>
    <dgm:cxn modelId="{DA8A1E6F-1970-4EFE-9D57-B91906D4B42E}" type="presParOf" srcId="{FFBB5DAF-2C3C-42AB-990B-AB43ADFCE351}" destId="{65025CAB-A80A-444A-9B5B-E41F354CC1F6}" srcOrd="8" destOrd="0" presId="urn:microsoft.com/office/officeart/2008/layout/VerticalCurvedList"/>
    <dgm:cxn modelId="{43A6F20B-B17C-4780-B1DE-C6692855D721}" type="presParOf" srcId="{65025CAB-A80A-444A-9B5B-E41F354CC1F6}" destId="{1BD06E2C-AC1E-4849-93B0-49CD4A544BBA}" srcOrd="0" destOrd="0" presId="urn:microsoft.com/office/officeart/2008/layout/VerticalCurvedList"/>
    <dgm:cxn modelId="{E0850CC7-2AD4-463E-AA4F-A86A91CC1DF1}" type="presParOf" srcId="{FFBB5DAF-2C3C-42AB-990B-AB43ADFCE351}" destId="{42CAA6EA-4D66-41B7-A6DE-195DE7D0630D}" srcOrd="9" destOrd="0" presId="urn:microsoft.com/office/officeart/2008/layout/VerticalCurvedList"/>
    <dgm:cxn modelId="{2773D334-40C0-4383-B864-875335A4150E}" type="presParOf" srcId="{FFBB5DAF-2C3C-42AB-990B-AB43ADFCE351}" destId="{5559AF0F-2966-47A7-AD5D-AE57ED681EE2}" srcOrd="10" destOrd="0" presId="urn:microsoft.com/office/officeart/2008/layout/VerticalCurvedList"/>
    <dgm:cxn modelId="{386AD5F7-6A36-4270-A4E7-F90F230E4E0D}" type="presParOf" srcId="{5559AF0F-2966-47A7-AD5D-AE57ED681EE2}" destId="{D9207622-A050-45AD-BDB3-12DE986A4EF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D8FC6B-FA59-4008-8458-78CBFB882998}" type="doc">
      <dgm:prSet loTypeId="urn:microsoft.com/office/officeart/2005/8/layout/radial4" loCatId="relationship" qsTypeId="urn:microsoft.com/office/officeart/2005/8/quickstyle/3d2" qsCatId="3D" csTypeId="urn:microsoft.com/office/officeart/2005/8/colors/accent4_5" csCatId="accent4" phldr="1"/>
      <dgm:spPr/>
      <dgm:t>
        <a:bodyPr/>
        <a:lstStyle/>
        <a:p>
          <a:pPr rtl="1"/>
          <a:endParaRPr lang="he-IL"/>
        </a:p>
      </dgm:t>
    </dgm:pt>
    <dgm:pt modelId="{987E9BED-1608-41C3-AFF0-A0BA32996637}">
      <dgm:prSet phldrT="[טקסט]"/>
      <dgm:spPr/>
      <dgm:t>
        <a:bodyPr/>
        <a:lstStyle/>
        <a:p>
          <a:pPr rtl="1"/>
          <a:r>
            <a:rPr lang="he-IL" dirty="0" smtClean="0"/>
            <a:t>משתמשי המערכת</a:t>
          </a:r>
          <a:endParaRPr lang="he-IL" dirty="0"/>
        </a:p>
      </dgm:t>
    </dgm:pt>
    <dgm:pt modelId="{E707C07A-881A-4F57-AF7B-6FCDDB5BDAD0}" type="parTrans" cxnId="{42D1759B-80A0-40B8-B5B8-4593367B7E7C}">
      <dgm:prSet/>
      <dgm:spPr/>
      <dgm:t>
        <a:bodyPr/>
        <a:lstStyle/>
        <a:p>
          <a:pPr rtl="1"/>
          <a:endParaRPr lang="he-IL"/>
        </a:p>
      </dgm:t>
    </dgm:pt>
    <dgm:pt modelId="{8B822601-7C4A-4814-AB82-52B26423272F}" type="sibTrans" cxnId="{42D1759B-80A0-40B8-B5B8-4593367B7E7C}">
      <dgm:prSet/>
      <dgm:spPr/>
      <dgm:t>
        <a:bodyPr/>
        <a:lstStyle/>
        <a:p>
          <a:pPr rtl="1"/>
          <a:endParaRPr lang="he-IL"/>
        </a:p>
      </dgm:t>
    </dgm:pt>
    <dgm:pt modelId="{442114FD-C413-4F0F-A854-DA85B06ED8BB}">
      <dgm:prSet phldrT="[טקסט]"/>
      <dgm:spPr/>
      <dgm:t>
        <a:bodyPr/>
        <a:lstStyle/>
        <a:p>
          <a:pPr rtl="1"/>
          <a:r>
            <a:rPr lang="he-IL" dirty="0" smtClean="0"/>
            <a:t>עובדי ייצור</a:t>
          </a:r>
          <a:endParaRPr lang="he-IL" dirty="0"/>
        </a:p>
      </dgm:t>
    </dgm:pt>
    <dgm:pt modelId="{B011DB39-F2B2-47B2-AF3E-F07CB86127CD}" type="parTrans" cxnId="{8977F8A9-F096-4AFA-85E5-4DBC182D1106}">
      <dgm:prSet/>
      <dgm:spPr/>
      <dgm:t>
        <a:bodyPr/>
        <a:lstStyle/>
        <a:p>
          <a:pPr rtl="1"/>
          <a:endParaRPr lang="he-IL"/>
        </a:p>
      </dgm:t>
    </dgm:pt>
    <dgm:pt modelId="{14B10076-EA40-4FCC-9B78-E3751E04AB11}" type="sibTrans" cxnId="{8977F8A9-F096-4AFA-85E5-4DBC182D1106}">
      <dgm:prSet/>
      <dgm:spPr/>
      <dgm:t>
        <a:bodyPr/>
        <a:lstStyle/>
        <a:p>
          <a:pPr rtl="1"/>
          <a:endParaRPr lang="he-IL"/>
        </a:p>
      </dgm:t>
    </dgm:pt>
    <dgm:pt modelId="{6D9CE85A-B1F0-4011-BE13-7BD4F9D8F821}">
      <dgm:prSet phldrT="[טקסט]"/>
      <dgm:spPr/>
      <dgm:t>
        <a:bodyPr/>
        <a:lstStyle/>
        <a:p>
          <a:pPr rtl="1"/>
          <a:r>
            <a:rPr lang="he-IL" dirty="0" smtClean="0"/>
            <a:t>מנכ"ל</a:t>
          </a:r>
          <a:endParaRPr lang="he-IL" dirty="0"/>
        </a:p>
      </dgm:t>
    </dgm:pt>
    <dgm:pt modelId="{70DFB72B-F212-407A-9051-7A348CFEC9F6}" type="parTrans" cxnId="{9AA7CC27-C41F-483B-93EC-1761F57EB26E}">
      <dgm:prSet/>
      <dgm:spPr/>
      <dgm:t>
        <a:bodyPr/>
        <a:lstStyle/>
        <a:p>
          <a:pPr rtl="1"/>
          <a:endParaRPr lang="he-IL"/>
        </a:p>
      </dgm:t>
    </dgm:pt>
    <dgm:pt modelId="{E0FC15BC-100F-420E-A78D-95BFCA32BDC8}" type="sibTrans" cxnId="{9AA7CC27-C41F-483B-93EC-1761F57EB26E}">
      <dgm:prSet/>
      <dgm:spPr/>
      <dgm:t>
        <a:bodyPr/>
        <a:lstStyle/>
        <a:p>
          <a:pPr rtl="1"/>
          <a:endParaRPr lang="he-IL"/>
        </a:p>
      </dgm:t>
    </dgm:pt>
    <dgm:pt modelId="{30421BFD-0467-45B2-8BFA-84B50214FBDC}">
      <dgm:prSet phldrT="[טקסט]"/>
      <dgm:spPr/>
      <dgm:t>
        <a:bodyPr/>
        <a:lstStyle/>
        <a:p>
          <a:pPr rtl="1"/>
          <a:r>
            <a:rPr lang="he-IL" dirty="0" smtClean="0"/>
            <a:t>מנהל טכני</a:t>
          </a:r>
          <a:endParaRPr lang="he-IL" dirty="0"/>
        </a:p>
      </dgm:t>
    </dgm:pt>
    <dgm:pt modelId="{7D7BEA85-8001-47A2-B790-8D8DF419E446}" type="parTrans" cxnId="{6FE79A40-9F2E-4131-9063-CF4BBA968A8C}">
      <dgm:prSet/>
      <dgm:spPr/>
      <dgm:t>
        <a:bodyPr/>
        <a:lstStyle/>
        <a:p>
          <a:pPr rtl="1"/>
          <a:endParaRPr lang="he-IL"/>
        </a:p>
      </dgm:t>
    </dgm:pt>
    <dgm:pt modelId="{2BC2F480-756C-4D39-AE16-B443880D3C7F}" type="sibTrans" cxnId="{6FE79A40-9F2E-4131-9063-CF4BBA968A8C}">
      <dgm:prSet/>
      <dgm:spPr/>
      <dgm:t>
        <a:bodyPr/>
        <a:lstStyle/>
        <a:p>
          <a:pPr rtl="1"/>
          <a:endParaRPr lang="he-IL"/>
        </a:p>
      </dgm:t>
    </dgm:pt>
    <dgm:pt modelId="{86E904B2-C551-4672-91EB-F4CCB74CAD4F}">
      <dgm:prSet phldrT="[טקסט]"/>
      <dgm:spPr/>
      <dgm:t>
        <a:bodyPr/>
        <a:lstStyle/>
        <a:p>
          <a:pPr rtl="1"/>
          <a:r>
            <a:rPr lang="he-IL" dirty="0" smtClean="0"/>
            <a:t>מנהל התקנות</a:t>
          </a:r>
          <a:endParaRPr lang="he-IL" dirty="0"/>
        </a:p>
      </dgm:t>
    </dgm:pt>
    <dgm:pt modelId="{F74985D3-90D6-4B19-A1ED-3FE172C74C77}" type="parTrans" cxnId="{89263EDB-4D53-467C-B581-380E9C926590}">
      <dgm:prSet/>
      <dgm:spPr/>
      <dgm:t>
        <a:bodyPr/>
        <a:lstStyle/>
        <a:p>
          <a:pPr rtl="1"/>
          <a:endParaRPr lang="he-IL"/>
        </a:p>
      </dgm:t>
    </dgm:pt>
    <dgm:pt modelId="{68281267-5127-41A1-B6F1-2AF7CCC10F9E}" type="sibTrans" cxnId="{89263EDB-4D53-467C-B581-380E9C926590}">
      <dgm:prSet/>
      <dgm:spPr/>
      <dgm:t>
        <a:bodyPr/>
        <a:lstStyle/>
        <a:p>
          <a:pPr rtl="1"/>
          <a:endParaRPr lang="he-IL"/>
        </a:p>
      </dgm:t>
    </dgm:pt>
    <dgm:pt modelId="{682B2D36-687A-43BB-B1E2-ABC3D74537EF}">
      <dgm:prSet/>
      <dgm:spPr/>
      <dgm:t>
        <a:bodyPr/>
        <a:lstStyle/>
        <a:p>
          <a:pPr rtl="1"/>
          <a:r>
            <a:rPr lang="he-IL" dirty="0" smtClean="0"/>
            <a:t>מנהל מכירות</a:t>
          </a:r>
          <a:endParaRPr lang="he-IL" dirty="0"/>
        </a:p>
      </dgm:t>
    </dgm:pt>
    <dgm:pt modelId="{C708A879-1B6B-472F-9CBA-C23D72D6D5D3}" type="parTrans" cxnId="{B7254684-54B1-4300-B9CF-6CF54F2EC290}">
      <dgm:prSet/>
      <dgm:spPr/>
      <dgm:t>
        <a:bodyPr/>
        <a:lstStyle/>
        <a:p>
          <a:pPr rtl="1"/>
          <a:endParaRPr lang="he-IL"/>
        </a:p>
      </dgm:t>
    </dgm:pt>
    <dgm:pt modelId="{2EA3EF26-4795-4100-8A19-97DFA13FA7AA}" type="sibTrans" cxnId="{B7254684-54B1-4300-B9CF-6CF54F2EC290}">
      <dgm:prSet/>
      <dgm:spPr/>
      <dgm:t>
        <a:bodyPr/>
        <a:lstStyle/>
        <a:p>
          <a:pPr rtl="1"/>
          <a:endParaRPr lang="he-IL"/>
        </a:p>
      </dgm:t>
    </dgm:pt>
    <dgm:pt modelId="{92AA906D-A8DB-427A-9956-D4A1E23CC03D}" type="pres">
      <dgm:prSet presAssocID="{14D8FC6B-FA59-4008-8458-78CBFB88299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7E2C8A0F-2E72-4BB4-B852-9C21122100C9}" type="pres">
      <dgm:prSet presAssocID="{987E9BED-1608-41C3-AFF0-A0BA32996637}" presName="centerShape" presStyleLbl="node0" presStyleIdx="0" presStyleCnt="1"/>
      <dgm:spPr/>
      <dgm:t>
        <a:bodyPr/>
        <a:lstStyle/>
        <a:p>
          <a:pPr rtl="1"/>
          <a:endParaRPr lang="he-IL"/>
        </a:p>
      </dgm:t>
    </dgm:pt>
    <dgm:pt modelId="{4453F3FB-B826-424F-B004-B3EBEC711A83}" type="pres">
      <dgm:prSet presAssocID="{C708A879-1B6B-472F-9CBA-C23D72D6D5D3}" presName="parTrans" presStyleLbl="bgSibTrans2D1" presStyleIdx="0" presStyleCnt="5"/>
      <dgm:spPr/>
      <dgm:t>
        <a:bodyPr/>
        <a:lstStyle/>
        <a:p>
          <a:pPr rtl="1"/>
          <a:endParaRPr lang="he-IL"/>
        </a:p>
      </dgm:t>
    </dgm:pt>
    <dgm:pt modelId="{CBBFF3FE-ADA9-4F35-8379-1EDA9423BCF2}" type="pres">
      <dgm:prSet presAssocID="{682B2D36-687A-43BB-B1E2-ABC3D74537E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41CB661-4355-4C36-8165-ACF6626D9975}" type="pres">
      <dgm:prSet presAssocID="{F74985D3-90D6-4B19-A1ED-3FE172C74C77}" presName="parTrans" presStyleLbl="bgSibTrans2D1" presStyleIdx="1" presStyleCnt="5"/>
      <dgm:spPr/>
      <dgm:t>
        <a:bodyPr/>
        <a:lstStyle/>
        <a:p>
          <a:pPr rtl="1"/>
          <a:endParaRPr lang="he-IL"/>
        </a:p>
      </dgm:t>
    </dgm:pt>
    <dgm:pt modelId="{52DA971B-2580-4F11-A359-67BFEF77D7D9}" type="pres">
      <dgm:prSet presAssocID="{86E904B2-C551-4672-91EB-F4CCB74CA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C2A3B3F-4FB8-44EE-9E08-C43FF7EFADAD}" type="pres">
      <dgm:prSet presAssocID="{7D7BEA85-8001-47A2-B790-8D8DF419E446}" presName="parTrans" presStyleLbl="bgSibTrans2D1" presStyleIdx="2" presStyleCnt="5"/>
      <dgm:spPr/>
      <dgm:t>
        <a:bodyPr/>
        <a:lstStyle/>
        <a:p>
          <a:pPr rtl="1"/>
          <a:endParaRPr lang="he-IL"/>
        </a:p>
      </dgm:t>
    </dgm:pt>
    <dgm:pt modelId="{DE75E702-EEB2-49A6-BF0B-B0846834A3DE}" type="pres">
      <dgm:prSet presAssocID="{30421BFD-0467-45B2-8BFA-84B50214FBD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54825A2-A3D2-45A4-B4F4-0457050D7CF3}" type="pres">
      <dgm:prSet presAssocID="{70DFB72B-F212-407A-9051-7A348CFEC9F6}" presName="parTrans" presStyleLbl="bgSibTrans2D1" presStyleIdx="3" presStyleCnt="5"/>
      <dgm:spPr/>
      <dgm:t>
        <a:bodyPr/>
        <a:lstStyle/>
        <a:p>
          <a:pPr rtl="1"/>
          <a:endParaRPr lang="he-IL"/>
        </a:p>
      </dgm:t>
    </dgm:pt>
    <dgm:pt modelId="{0B8A29F3-63D0-421C-A36A-32A44499F3F3}" type="pres">
      <dgm:prSet presAssocID="{6D9CE85A-B1F0-4011-BE13-7BD4F9D8F82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C193B6A-BAD0-4E55-960E-17D51B7AE31D}" type="pres">
      <dgm:prSet presAssocID="{B011DB39-F2B2-47B2-AF3E-F07CB86127CD}" presName="parTrans" presStyleLbl="bgSibTrans2D1" presStyleIdx="4" presStyleCnt="5"/>
      <dgm:spPr/>
      <dgm:t>
        <a:bodyPr/>
        <a:lstStyle/>
        <a:p>
          <a:pPr rtl="1"/>
          <a:endParaRPr lang="he-IL"/>
        </a:p>
      </dgm:t>
    </dgm:pt>
    <dgm:pt modelId="{8E388E84-9486-414C-A1DF-E3529FA4D5A6}" type="pres">
      <dgm:prSet presAssocID="{442114FD-C413-4F0F-A854-DA85B06ED8B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D70C9F38-7165-4527-BBE8-39FEA84A156B}" type="presOf" srcId="{14D8FC6B-FA59-4008-8458-78CBFB882998}" destId="{92AA906D-A8DB-427A-9956-D4A1E23CC03D}" srcOrd="0" destOrd="0" presId="urn:microsoft.com/office/officeart/2005/8/layout/radial4"/>
    <dgm:cxn modelId="{1065E3E3-B352-4934-9AD0-7D9E5AB25DF8}" type="presOf" srcId="{F74985D3-90D6-4B19-A1ED-3FE172C74C77}" destId="{941CB661-4355-4C36-8165-ACF6626D9975}" srcOrd="0" destOrd="0" presId="urn:microsoft.com/office/officeart/2005/8/layout/radial4"/>
    <dgm:cxn modelId="{6FE79A40-9F2E-4131-9063-CF4BBA968A8C}" srcId="{987E9BED-1608-41C3-AFF0-A0BA32996637}" destId="{30421BFD-0467-45B2-8BFA-84B50214FBDC}" srcOrd="2" destOrd="0" parTransId="{7D7BEA85-8001-47A2-B790-8D8DF419E446}" sibTransId="{2BC2F480-756C-4D39-AE16-B443880D3C7F}"/>
    <dgm:cxn modelId="{C35C0B69-4818-478C-9504-B126984959FA}" type="presOf" srcId="{682B2D36-687A-43BB-B1E2-ABC3D74537EF}" destId="{CBBFF3FE-ADA9-4F35-8379-1EDA9423BCF2}" srcOrd="0" destOrd="0" presId="urn:microsoft.com/office/officeart/2005/8/layout/radial4"/>
    <dgm:cxn modelId="{B7254684-54B1-4300-B9CF-6CF54F2EC290}" srcId="{987E9BED-1608-41C3-AFF0-A0BA32996637}" destId="{682B2D36-687A-43BB-B1E2-ABC3D74537EF}" srcOrd="0" destOrd="0" parTransId="{C708A879-1B6B-472F-9CBA-C23D72D6D5D3}" sibTransId="{2EA3EF26-4795-4100-8A19-97DFA13FA7AA}"/>
    <dgm:cxn modelId="{89263EDB-4D53-467C-B581-380E9C926590}" srcId="{987E9BED-1608-41C3-AFF0-A0BA32996637}" destId="{86E904B2-C551-4672-91EB-F4CCB74CAD4F}" srcOrd="1" destOrd="0" parTransId="{F74985D3-90D6-4B19-A1ED-3FE172C74C77}" sibTransId="{68281267-5127-41A1-B6F1-2AF7CCC10F9E}"/>
    <dgm:cxn modelId="{26452419-F7C1-4EA1-AE9F-12C1E2873767}" type="presOf" srcId="{86E904B2-C551-4672-91EB-F4CCB74CAD4F}" destId="{52DA971B-2580-4F11-A359-67BFEF77D7D9}" srcOrd="0" destOrd="0" presId="urn:microsoft.com/office/officeart/2005/8/layout/radial4"/>
    <dgm:cxn modelId="{05BA36BE-0878-498A-ABB4-C822863C8B2D}" type="presOf" srcId="{6D9CE85A-B1F0-4011-BE13-7BD4F9D8F821}" destId="{0B8A29F3-63D0-421C-A36A-32A44499F3F3}" srcOrd="0" destOrd="0" presId="urn:microsoft.com/office/officeart/2005/8/layout/radial4"/>
    <dgm:cxn modelId="{E2901552-120F-412A-BC8D-C32134A0A453}" type="presOf" srcId="{987E9BED-1608-41C3-AFF0-A0BA32996637}" destId="{7E2C8A0F-2E72-4BB4-B852-9C21122100C9}" srcOrd="0" destOrd="0" presId="urn:microsoft.com/office/officeart/2005/8/layout/radial4"/>
    <dgm:cxn modelId="{9AA7CC27-C41F-483B-93EC-1761F57EB26E}" srcId="{987E9BED-1608-41C3-AFF0-A0BA32996637}" destId="{6D9CE85A-B1F0-4011-BE13-7BD4F9D8F821}" srcOrd="3" destOrd="0" parTransId="{70DFB72B-F212-407A-9051-7A348CFEC9F6}" sibTransId="{E0FC15BC-100F-420E-A78D-95BFCA32BDC8}"/>
    <dgm:cxn modelId="{42D1759B-80A0-40B8-B5B8-4593367B7E7C}" srcId="{14D8FC6B-FA59-4008-8458-78CBFB882998}" destId="{987E9BED-1608-41C3-AFF0-A0BA32996637}" srcOrd="0" destOrd="0" parTransId="{E707C07A-881A-4F57-AF7B-6FCDDB5BDAD0}" sibTransId="{8B822601-7C4A-4814-AB82-52B26423272F}"/>
    <dgm:cxn modelId="{82A48C4D-BB6C-4023-AA6C-76B5306D6824}" type="presOf" srcId="{B011DB39-F2B2-47B2-AF3E-F07CB86127CD}" destId="{AC193B6A-BAD0-4E55-960E-17D51B7AE31D}" srcOrd="0" destOrd="0" presId="urn:microsoft.com/office/officeart/2005/8/layout/radial4"/>
    <dgm:cxn modelId="{E801BE6A-3458-4131-AC86-DBED51958AA5}" type="presOf" srcId="{70DFB72B-F212-407A-9051-7A348CFEC9F6}" destId="{B54825A2-A3D2-45A4-B4F4-0457050D7CF3}" srcOrd="0" destOrd="0" presId="urn:microsoft.com/office/officeart/2005/8/layout/radial4"/>
    <dgm:cxn modelId="{446767F1-9313-4EBD-B1D6-78972CC1E664}" type="presOf" srcId="{7D7BEA85-8001-47A2-B790-8D8DF419E446}" destId="{AC2A3B3F-4FB8-44EE-9E08-C43FF7EFADAD}" srcOrd="0" destOrd="0" presId="urn:microsoft.com/office/officeart/2005/8/layout/radial4"/>
    <dgm:cxn modelId="{8CD95ED8-F6B9-41B3-B4BD-F32733D193F0}" type="presOf" srcId="{442114FD-C413-4F0F-A854-DA85B06ED8BB}" destId="{8E388E84-9486-414C-A1DF-E3529FA4D5A6}" srcOrd="0" destOrd="0" presId="urn:microsoft.com/office/officeart/2005/8/layout/radial4"/>
    <dgm:cxn modelId="{D6D6D9D1-8D13-472D-984C-95A299C55CAD}" type="presOf" srcId="{C708A879-1B6B-472F-9CBA-C23D72D6D5D3}" destId="{4453F3FB-B826-424F-B004-B3EBEC711A83}" srcOrd="0" destOrd="0" presId="urn:microsoft.com/office/officeart/2005/8/layout/radial4"/>
    <dgm:cxn modelId="{92296C64-CABB-4FBB-9379-65FB80B9110B}" type="presOf" srcId="{30421BFD-0467-45B2-8BFA-84B50214FBDC}" destId="{DE75E702-EEB2-49A6-BF0B-B0846834A3DE}" srcOrd="0" destOrd="0" presId="urn:microsoft.com/office/officeart/2005/8/layout/radial4"/>
    <dgm:cxn modelId="{8977F8A9-F096-4AFA-85E5-4DBC182D1106}" srcId="{987E9BED-1608-41C3-AFF0-A0BA32996637}" destId="{442114FD-C413-4F0F-A854-DA85B06ED8BB}" srcOrd="4" destOrd="0" parTransId="{B011DB39-F2B2-47B2-AF3E-F07CB86127CD}" sibTransId="{14B10076-EA40-4FCC-9B78-E3751E04AB11}"/>
    <dgm:cxn modelId="{DB3E8B42-8C38-43B6-B0F7-913DB8D961B9}" type="presParOf" srcId="{92AA906D-A8DB-427A-9956-D4A1E23CC03D}" destId="{7E2C8A0F-2E72-4BB4-B852-9C21122100C9}" srcOrd="0" destOrd="0" presId="urn:microsoft.com/office/officeart/2005/8/layout/radial4"/>
    <dgm:cxn modelId="{F6EF0916-E1AE-49E1-9FA6-FDDEBF5366D4}" type="presParOf" srcId="{92AA906D-A8DB-427A-9956-D4A1E23CC03D}" destId="{4453F3FB-B826-424F-B004-B3EBEC711A83}" srcOrd="1" destOrd="0" presId="urn:microsoft.com/office/officeart/2005/8/layout/radial4"/>
    <dgm:cxn modelId="{5F1B9BD6-76A8-4F35-8BB8-3F5B12420F77}" type="presParOf" srcId="{92AA906D-A8DB-427A-9956-D4A1E23CC03D}" destId="{CBBFF3FE-ADA9-4F35-8379-1EDA9423BCF2}" srcOrd="2" destOrd="0" presId="urn:microsoft.com/office/officeart/2005/8/layout/radial4"/>
    <dgm:cxn modelId="{F0F7DE2F-095B-4851-8CDC-4D60EB517C80}" type="presParOf" srcId="{92AA906D-A8DB-427A-9956-D4A1E23CC03D}" destId="{941CB661-4355-4C36-8165-ACF6626D9975}" srcOrd="3" destOrd="0" presId="urn:microsoft.com/office/officeart/2005/8/layout/radial4"/>
    <dgm:cxn modelId="{BF16B665-3F1F-4914-BA70-F6CA59D7D87A}" type="presParOf" srcId="{92AA906D-A8DB-427A-9956-D4A1E23CC03D}" destId="{52DA971B-2580-4F11-A359-67BFEF77D7D9}" srcOrd="4" destOrd="0" presId="urn:microsoft.com/office/officeart/2005/8/layout/radial4"/>
    <dgm:cxn modelId="{1E1399AD-8C94-4B1E-828E-FF4F7DFCE91B}" type="presParOf" srcId="{92AA906D-A8DB-427A-9956-D4A1E23CC03D}" destId="{AC2A3B3F-4FB8-44EE-9E08-C43FF7EFADAD}" srcOrd="5" destOrd="0" presId="urn:microsoft.com/office/officeart/2005/8/layout/radial4"/>
    <dgm:cxn modelId="{4AD76699-1E39-416E-A903-EC4CA56EABDA}" type="presParOf" srcId="{92AA906D-A8DB-427A-9956-D4A1E23CC03D}" destId="{DE75E702-EEB2-49A6-BF0B-B0846834A3DE}" srcOrd="6" destOrd="0" presId="urn:microsoft.com/office/officeart/2005/8/layout/radial4"/>
    <dgm:cxn modelId="{82D56DFE-7207-4484-8F67-12C85E75B582}" type="presParOf" srcId="{92AA906D-A8DB-427A-9956-D4A1E23CC03D}" destId="{B54825A2-A3D2-45A4-B4F4-0457050D7CF3}" srcOrd="7" destOrd="0" presId="urn:microsoft.com/office/officeart/2005/8/layout/radial4"/>
    <dgm:cxn modelId="{0BC7EE84-1B7E-41D5-B1FD-9D40AB345B27}" type="presParOf" srcId="{92AA906D-A8DB-427A-9956-D4A1E23CC03D}" destId="{0B8A29F3-63D0-421C-A36A-32A44499F3F3}" srcOrd="8" destOrd="0" presId="urn:microsoft.com/office/officeart/2005/8/layout/radial4"/>
    <dgm:cxn modelId="{76A85D2F-2478-4AE3-9E63-473F7AFA6B49}" type="presParOf" srcId="{92AA906D-A8DB-427A-9956-D4A1E23CC03D}" destId="{AC193B6A-BAD0-4E55-960E-17D51B7AE31D}" srcOrd="9" destOrd="0" presId="urn:microsoft.com/office/officeart/2005/8/layout/radial4"/>
    <dgm:cxn modelId="{4A5A70FD-3A6A-40E4-A02A-F363C9493DBA}" type="presParOf" srcId="{92AA906D-A8DB-427A-9956-D4A1E23CC03D}" destId="{8E388E84-9486-414C-A1DF-E3529FA4D5A6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CAE88-4AAD-4DC4-8CF0-80D02CB4C9D6}">
      <dsp:nvSpPr>
        <dsp:cNvPr id="0" name=""/>
        <dsp:cNvSpPr/>
      </dsp:nvSpPr>
      <dsp:spPr>
        <a:xfrm>
          <a:off x="0" y="541007"/>
          <a:ext cx="928903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71CD92-63F8-48FA-AEE6-45C50EC9110A}">
      <dsp:nvSpPr>
        <dsp:cNvPr id="0" name=""/>
        <dsp:cNvSpPr/>
      </dsp:nvSpPr>
      <dsp:spPr>
        <a:xfrm>
          <a:off x="2322257" y="127727"/>
          <a:ext cx="6502322" cy="8265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5772" tIns="0" rIns="245772" bIns="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800" kern="1200" dirty="0" smtClean="0"/>
            <a:t>מתמחה בייצור בהתאמה אישית של חלונות, דלתות לווילות יוקרה ובתים פרטיים</a:t>
          </a:r>
          <a:endParaRPr lang="he-IL" sz="2800" kern="1200" dirty="0"/>
        </a:p>
      </dsp:txBody>
      <dsp:txXfrm>
        <a:off x="2362606" y="168076"/>
        <a:ext cx="6421624" cy="745862"/>
      </dsp:txXfrm>
    </dsp:sp>
    <dsp:sp modelId="{371D3CAD-00B3-4E2E-8932-166A113AC0F7}">
      <dsp:nvSpPr>
        <dsp:cNvPr id="0" name=""/>
        <dsp:cNvSpPr/>
      </dsp:nvSpPr>
      <dsp:spPr>
        <a:xfrm>
          <a:off x="0" y="1811087"/>
          <a:ext cx="928903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225470"/>
              <a:satOff val="-29764"/>
              <a:lumOff val="1463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E56970-C8AD-45E4-8BBD-AE5BB7D47E77}">
      <dsp:nvSpPr>
        <dsp:cNvPr id="0" name=""/>
        <dsp:cNvSpPr/>
      </dsp:nvSpPr>
      <dsp:spPr>
        <a:xfrm>
          <a:off x="2322257" y="1397807"/>
          <a:ext cx="6502322" cy="8265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25470"/>
                <a:satOff val="-29764"/>
                <a:lumOff val="1463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225470"/>
                <a:satOff val="-29764"/>
                <a:lumOff val="1463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225470"/>
                <a:satOff val="-29764"/>
                <a:lumOff val="146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5772" tIns="0" rIns="245772" bIns="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800" kern="1200" dirty="0" smtClean="0"/>
            <a:t> החברה הוקמה בשנת 2007</a:t>
          </a:r>
          <a:endParaRPr lang="he-IL" sz="2800" kern="1200" dirty="0"/>
        </a:p>
      </dsp:txBody>
      <dsp:txXfrm>
        <a:off x="2362606" y="1438156"/>
        <a:ext cx="6421624" cy="745862"/>
      </dsp:txXfrm>
    </dsp:sp>
    <dsp:sp modelId="{A5698DDA-D133-488C-9E45-FEDB31A9FF17}">
      <dsp:nvSpPr>
        <dsp:cNvPr id="0" name=""/>
        <dsp:cNvSpPr/>
      </dsp:nvSpPr>
      <dsp:spPr>
        <a:xfrm>
          <a:off x="0" y="3081167"/>
          <a:ext cx="928903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450940"/>
              <a:satOff val="-59527"/>
              <a:lumOff val="2926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A352B-DD52-4CF9-85C5-AA5532318D59}">
      <dsp:nvSpPr>
        <dsp:cNvPr id="0" name=""/>
        <dsp:cNvSpPr/>
      </dsp:nvSpPr>
      <dsp:spPr>
        <a:xfrm>
          <a:off x="2322257" y="2667888"/>
          <a:ext cx="6502322" cy="8265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50940"/>
                <a:satOff val="-59527"/>
                <a:lumOff val="2926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450940"/>
                <a:satOff val="-59527"/>
                <a:lumOff val="2926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450940"/>
                <a:satOff val="-59527"/>
                <a:lumOff val="2926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5772" tIns="0" rIns="245772" bIns="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800" kern="1200" dirty="0" smtClean="0"/>
            <a:t>ממוקמת באזור התעשייה שבחדרה</a:t>
          </a:r>
          <a:endParaRPr lang="he-IL" sz="2800" kern="1200" dirty="0"/>
        </a:p>
      </dsp:txBody>
      <dsp:txXfrm>
        <a:off x="2362606" y="2708237"/>
        <a:ext cx="6421624" cy="745862"/>
      </dsp:txXfrm>
    </dsp:sp>
    <dsp:sp modelId="{F5F9400E-18C4-4807-95D6-51E19D4A093E}">
      <dsp:nvSpPr>
        <dsp:cNvPr id="0" name=""/>
        <dsp:cNvSpPr/>
      </dsp:nvSpPr>
      <dsp:spPr>
        <a:xfrm>
          <a:off x="0" y="4351248"/>
          <a:ext cx="928903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676410"/>
              <a:satOff val="-89291"/>
              <a:lumOff val="4389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73723E-6CD5-472E-99E8-14DB93602E7E}">
      <dsp:nvSpPr>
        <dsp:cNvPr id="0" name=""/>
        <dsp:cNvSpPr/>
      </dsp:nvSpPr>
      <dsp:spPr>
        <a:xfrm>
          <a:off x="2322257" y="3937968"/>
          <a:ext cx="6502322" cy="8265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76410"/>
                <a:satOff val="-89291"/>
                <a:lumOff val="438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676410"/>
                <a:satOff val="-89291"/>
                <a:lumOff val="438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676410"/>
                <a:satOff val="-89291"/>
                <a:lumOff val="438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5772" tIns="0" rIns="245772" bIns="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800" kern="1200" dirty="0" smtClean="0"/>
            <a:t> מונה 27 עובדים</a:t>
          </a:r>
          <a:endParaRPr lang="he-IL" sz="2800" kern="1200" dirty="0"/>
        </a:p>
      </dsp:txBody>
      <dsp:txXfrm>
        <a:off x="2362606" y="3978317"/>
        <a:ext cx="6421624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CA9C2-87B3-4582-8C48-DFF898AB631E}">
      <dsp:nvSpPr>
        <dsp:cNvPr id="0" name=""/>
        <dsp:cNvSpPr/>
      </dsp:nvSpPr>
      <dsp:spPr>
        <a:xfrm>
          <a:off x="5715850" y="0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800" b="1" kern="1200" dirty="0"/>
            <a:t>מנכ"ל</a:t>
          </a:r>
        </a:p>
      </dsp:txBody>
      <dsp:txXfrm>
        <a:off x="5738724" y="22874"/>
        <a:ext cx="1125700" cy="735217"/>
      </dsp:txXfrm>
    </dsp:sp>
    <dsp:sp modelId="{3F368F8F-4DB6-49A4-A631-C62B18C174FA}">
      <dsp:nvSpPr>
        <dsp:cNvPr id="0" name=""/>
        <dsp:cNvSpPr/>
      </dsp:nvSpPr>
      <dsp:spPr>
        <a:xfrm>
          <a:off x="2875087" y="780965"/>
          <a:ext cx="3426486" cy="312386"/>
        </a:xfrm>
        <a:custGeom>
          <a:avLst/>
          <a:gdLst/>
          <a:ahLst/>
          <a:cxnLst/>
          <a:rect l="0" t="0" r="0" b="0"/>
          <a:pathLst>
            <a:path>
              <a:moveTo>
                <a:pt x="3426486" y="0"/>
              </a:moveTo>
              <a:lnTo>
                <a:pt x="3426486" y="156193"/>
              </a:lnTo>
              <a:lnTo>
                <a:pt x="0" y="156193"/>
              </a:lnTo>
              <a:lnTo>
                <a:pt x="0" y="31238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BD44B-CF52-476D-9159-1DDE4B1F6F4C}">
      <dsp:nvSpPr>
        <dsp:cNvPr id="0" name=""/>
        <dsp:cNvSpPr/>
      </dsp:nvSpPr>
      <dsp:spPr>
        <a:xfrm>
          <a:off x="2289363" y="1093351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b="1" kern="1200" dirty="0"/>
            <a:t>מנהל התקנות</a:t>
          </a:r>
        </a:p>
      </dsp:txBody>
      <dsp:txXfrm>
        <a:off x="2312237" y="1116225"/>
        <a:ext cx="1125700" cy="735217"/>
      </dsp:txXfrm>
    </dsp:sp>
    <dsp:sp modelId="{766E8C92-679A-4068-9CEC-6A3E420F42B0}">
      <dsp:nvSpPr>
        <dsp:cNvPr id="0" name=""/>
        <dsp:cNvSpPr/>
      </dsp:nvSpPr>
      <dsp:spPr>
        <a:xfrm>
          <a:off x="1305803" y="1874317"/>
          <a:ext cx="1569284" cy="357932"/>
        </a:xfrm>
        <a:custGeom>
          <a:avLst/>
          <a:gdLst/>
          <a:ahLst/>
          <a:cxnLst/>
          <a:rect l="0" t="0" r="0" b="0"/>
          <a:pathLst>
            <a:path>
              <a:moveTo>
                <a:pt x="1569284" y="0"/>
              </a:moveTo>
              <a:lnTo>
                <a:pt x="1569284" y="178966"/>
              </a:lnTo>
              <a:lnTo>
                <a:pt x="0" y="178966"/>
              </a:lnTo>
              <a:lnTo>
                <a:pt x="0" y="35793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28B4C-7503-4E8A-B805-33AEB7B0BE77}">
      <dsp:nvSpPr>
        <dsp:cNvPr id="0" name=""/>
        <dsp:cNvSpPr/>
      </dsp:nvSpPr>
      <dsp:spPr>
        <a:xfrm>
          <a:off x="720078" y="2232249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>
              <a:solidFill>
                <a:schemeClr val="accent1">
                  <a:lumMod val="25000"/>
                </a:schemeClr>
              </a:solidFill>
            </a:rPr>
            <a:t>אחראי מדידות</a:t>
          </a:r>
        </a:p>
      </dsp:txBody>
      <dsp:txXfrm>
        <a:off x="742952" y="2255123"/>
        <a:ext cx="1125700" cy="735217"/>
      </dsp:txXfrm>
    </dsp:sp>
    <dsp:sp modelId="{E7AC69BA-8364-44D0-BB66-2A1FD2A734F7}">
      <dsp:nvSpPr>
        <dsp:cNvPr id="0" name=""/>
        <dsp:cNvSpPr/>
      </dsp:nvSpPr>
      <dsp:spPr>
        <a:xfrm>
          <a:off x="2385925" y="1874317"/>
          <a:ext cx="489161" cy="1438054"/>
        </a:xfrm>
        <a:custGeom>
          <a:avLst/>
          <a:gdLst/>
          <a:ahLst/>
          <a:cxnLst/>
          <a:rect l="0" t="0" r="0" b="0"/>
          <a:pathLst>
            <a:path>
              <a:moveTo>
                <a:pt x="489161" y="0"/>
              </a:moveTo>
              <a:lnTo>
                <a:pt x="489161" y="719027"/>
              </a:lnTo>
              <a:lnTo>
                <a:pt x="0" y="719027"/>
              </a:lnTo>
              <a:lnTo>
                <a:pt x="0" y="143805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DACFD-A837-4160-AEED-9262E063A96E}">
      <dsp:nvSpPr>
        <dsp:cNvPr id="0" name=""/>
        <dsp:cNvSpPr/>
      </dsp:nvSpPr>
      <dsp:spPr>
        <a:xfrm>
          <a:off x="1800201" y="3312372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 smtClean="0">
              <a:solidFill>
                <a:schemeClr val="accent1">
                  <a:lumMod val="25000"/>
                </a:schemeClr>
              </a:solidFill>
            </a:rPr>
            <a:t>פורקים</a:t>
          </a:r>
          <a:endParaRPr lang="he-IL" sz="2400" b="1" kern="1200" dirty="0">
            <a:solidFill>
              <a:schemeClr val="accent1">
                <a:lumMod val="25000"/>
              </a:schemeClr>
            </a:solidFill>
          </a:endParaRPr>
        </a:p>
      </dsp:txBody>
      <dsp:txXfrm>
        <a:off x="1823075" y="3335246"/>
        <a:ext cx="1125700" cy="735217"/>
      </dsp:txXfrm>
    </dsp:sp>
    <dsp:sp modelId="{D437AEC3-67CC-491D-A8FF-D22CC21E9597}">
      <dsp:nvSpPr>
        <dsp:cNvPr id="0" name=""/>
        <dsp:cNvSpPr/>
      </dsp:nvSpPr>
      <dsp:spPr>
        <a:xfrm>
          <a:off x="2875087" y="1874317"/>
          <a:ext cx="761441" cy="312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93"/>
              </a:lnTo>
              <a:lnTo>
                <a:pt x="761441" y="156193"/>
              </a:lnTo>
              <a:lnTo>
                <a:pt x="761441" y="3123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D96E87-7BC8-40B6-8B76-2DC11982366B}">
      <dsp:nvSpPr>
        <dsp:cNvPr id="0" name=""/>
        <dsp:cNvSpPr/>
      </dsp:nvSpPr>
      <dsp:spPr>
        <a:xfrm>
          <a:off x="3050804" y="2186703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>
              <a:solidFill>
                <a:schemeClr val="accent1">
                  <a:lumMod val="25000"/>
                </a:schemeClr>
              </a:solidFill>
            </a:rPr>
            <a:t>נהג</a:t>
          </a:r>
        </a:p>
      </dsp:txBody>
      <dsp:txXfrm>
        <a:off x="3073678" y="2209577"/>
        <a:ext cx="1125700" cy="735217"/>
      </dsp:txXfrm>
    </dsp:sp>
    <dsp:sp modelId="{F1CC10C8-B548-453F-9994-05D063DA1D71}">
      <dsp:nvSpPr>
        <dsp:cNvPr id="0" name=""/>
        <dsp:cNvSpPr/>
      </dsp:nvSpPr>
      <dsp:spPr>
        <a:xfrm>
          <a:off x="2875087" y="1874317"/>
          <a:ext cx="2407725" cy="313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75"/>
              </a:lnTo>
              <a:lnTo>
                <a:pt x="2407725" y="156575"/>
              </a:lnTo>
              <a:lnTo>
                <a:pt x="2407725" y="31315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D61F3-2F78-4149-B05E-84A1441DD7EE}">
      <dsp:nvSpPr>
        <dsp:cNvPr id="0" name=""/>
        <dsp:cNvSpPr/>
      </dsp:nvSpPr>
      <dsp:spPr>
        <a:xfrm>
          <a:off x="4697088" y="2187469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>
              <a:solidFill>
                <a:schemeClr val="accent1">
                  <a:lumMod val="25000"/>
                </a:schemeClr>
              </a:solidFill>
            </a:rPr>
            <a:t>מתקין</a:t>
          </a:r>
        </a:p>
      </dsp:txBody>
      <dsp:txXfrm>
        <a:off x="4719962" y="2210343"/>
        <a:ext cx="1125700" cy="735217"/>
      </dsp:txXfrm>
    </dsp:sp>
    <dsp:sp modelId="{A0C74837-9834-47CD-A416-9BC88669C216}">
      <dsp:nvSpPr>
        <dsp:cNvPr id="0" name=""/>
        <dsp:cNvSpPr/>
      </dsp:nvSpPr>
      <dsp:spPr>
        <a:xfrm>
          <a:off x="4397970" y="780965"/>
          <a:ext cx="1903603" cy="312386"/>
        </a:xfrm>
        <a:custGeom>
          <a:avLst/>
          <a:gdLst/>
          <a:ahLst/>
          <a:cxnLst/>
          <a:rect l="0" t="0" r="0" b="0"/>
          <a:pathLst>
            <a:path>
              <a:moveTo>
                <a:pt x="1903603" y="0"/>
              </a:moveTo>
              <a:lnTo>
                <a:pt x="1903603" y="156193"/>
              </a:lnTo>
              <a:lnTo>
                <a:pt x="0" y="156193"/>
              </a:lnTo>
              <a:lnTo>
                <a:pt x="0" y="31238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AA6438-5198-4E86-8E98-4CFDADC6EF9F}">
      <dsp:nvSpPr>
        <dsp:cNvPr id="0" name=""/>
        <dsp:cNvSpPr/>
      </dsp:nvSpPr>
      <dsp:spPr>
        <a:xfrm>
          <a:off x="3812246" y="1093351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/>
            <a:t>מנהלת כספים</a:t>
          </a:r>
        </a:p>
      </dsp:txBody>
      <dsp:txXfrm>
        <a:off x="3835120" y="1116225"/>
        <a:ext cx="1125700" cy="735217"/>
      </dsp:txXfrm>
    </dsp:sp>
    <dsp:sp modelId="{FDF0B2CA-17FD-497E-B349-DD43468DE86B}">
      <dsp:nvSpPr>
        <dsp:cNvPr id="0" name=""/>
        <dsp:cNvSpPr/>
      </dsp:nvSpPr>
      <dsp:spPr>
        <a:xfrm>
          <a:off x="6301574" y="780965"/>
          <a:ext cx="1873872" cy="729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750"/>
              </a:lnTo>
              <a:lnTo>
                <a:pt x="1873872" y="364750"/>
              </a:lnTo>
              <a:lnTo>
                <a:pt x="1873872" y="72950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E541F-198D-4507-9321-2D4F8AA77286}">
      <dsp:nvSpPr>
        <dsp:cNvPr id="0" name=""/>
        <dsp:cNvSpPr/>
      </dsp:nvSpPr>
      <dsp:spPr>
        <a:xfrm>
          <a:off x="7589722" y="1510465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/>
            <a:t>מנהלת טכנית</a:t>
          </a:r>
        </a:p>
      </dsp:txBody>
      <dsp:txXfrm>
        <a:off x="7612596" y="1533339"/>
        <a:ext cx="1125700" cy="735217"/>
      </dsp:txXfrm>
    </dsp:sp>
    <dsp:sp modelId="{5CBA62EA-1503-4B96-B4D6-42B7071CC5AF}">
      <dsp:nvSpPr>
        <dsp:cNvPr id="0" name=""/>
        <dsp:cNvSpPr/>
      </dsp:nvSpPr>
      <dsp:spPr>
        <a:xfrm>
          <a:off x="6575271" y="2291431"/>
          <a:ext cx="1600175" cy="573033"/>
        </a:xfrm>
        <a:custGeom>
          <a:avLst/>
          <a:gdLst/>
          <a:ahLst/>
          <a:cxnLst/>
          <a:rect l="0" t="0" r="0" b="0"/>
          <a:pathLst>
            <a:path>
              <a:moveTo>
                <a:pt x="1600175" y="0"/>
              </a:moveTo>
              <a:lnTo>
                <a:pt x="1600175" y="286516"/>
              </a:lnTo>
              <a:lnTo>
                <a:pt x="0" y="286516"/>
              </a:lnTo>
              <a:lnTo>
                <a:pt x="0" y="57303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EEBA0-888F-42A6-99E0-6E7B6EDE9FE5}">
      <dsp:nvSpPr>
        <dsp:cNvPr id="0" name=""/>
        <dsp:cNvSpPr/>
      </dsp:nvSpPr>
      <dsp:spPr>
        <a:xfrm>
          <a:off x="5989547" y="2864464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>
              <a:solidFill>
                <a:schemeClr val="accent1">
                  <a:lumMod val="25000"/>
                </a:schemeClr>
              </a:solidFill>
            </a:rPr>
            <a:t>עובדי חיתוך</a:t>
          </a:r>
        </a:p>
      </dsp:txBody>
      <dsp:txXfrm>
        <a:off x="6012421" y="2887338"/>
        <a:ext cx="1125700" cy="735217"/>
      </dsp:txXfrm>
    </dsp:sp>
    <dsp:sp modelId="{14E0EBB9-3390-4085-BEF0-EAD9F51BEE7C}">
      <dsp:nvSpPr>
        <dsp:cNvPr id="0" name=""/>
        <dsp:cNvSpPr/>
      </dsp:nvSpPr>
      <dsp:spPr>
        <a:xfrm>
          <a:off x="8129726" y="2291431"/>
          <a:ext cx="91440" cy="5730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303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43A2E-639A-4279-A7BA-3F1DC2FB9C87}">
      <dsp:nvSpPr>
        <dsp:cNvPr id="0" name=""/>
        <dsp:cNvSpPr/>
      </dsp:nvSpPr>
      <dsp:spPr>
        <a:xfrm>
          <a:off x="7589722" y="2864464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>
              <a:solidFill>
                <a:schemeClr val="accent1">
                  <a:lumMod val="25000"/>
                </a:schemeClr>
              </a:solidFill>
            </a:rPr>
            <a:t>עובדי זיגוג</a:t>
          </a:r>
        </a:p>
      </dsp:txBody>
      <dsp:txXfrm>
        <a:off x="7612596" y="2887338"/>
        <a:ext cx="1125700" cy="735217"/>
      </dsp:txXfrm>
    </dsp:sp>
    <dsp:sp modelId="{CE1BB9B7-E96F-46D2-8773-9DB7E78A4103}">
      <dsp:nvSpPr>
        <dsp:cNvPr id="0" name=""/>
        <dsp:cNvSpPr/>
      </dsp:nvSpPr>
      <dsp:spPr>
        <a:xfrm>
          <a:off x="8175446" y="2291431"/>
          <a:ext cx="1422009" cy="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16"/>
              </a:lnTo>
              <a:lnTo>
                <a:pt x="1422009" y="286516"/>
              </a:lnTo>
              <a:lnTo>
                <a:pt x="1422009" y="57303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23D34-AEE5-412C-A706-1D18C94C9539}">
      <dsp:nvSpPr>
        <dsp:cNvPr id="0" name=""/>
        <dsp:cNvSpPr/>
      </dsp:nvSpPr>
      <dsp:spPr>
        <a:xfrm>
          <a:off x="9011732" y="2864464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>
              <a:solidFill>
                <a:schemeClr val="accent1">
                  <a:lumMod val="25000"/>
                </a:schemeClr>
              </a:solidFill>
            </a:rPr>
            <a:t>עובדי פרזול</a:t>
          </a:r>
        </a:p>
      </dsp:txBody>
      <dsp:txXfrm>
        <a:off x="9034606" y="2887338"/>
        <a:ext cx="1125700" cy="735217"/>
      </dsp:txXfrm>
    </dsp:sp>
    <dsp:sp modelId="{82E2C456-F0D1-49F1-8440-7D5F16709266}">
      <dsp:nvSpPr>
        <dsp:cNvPr id="0" name=""/>
        <dsp:cNvSpPr/>
      </dsp:nvSpPr>
      <dsp:spPr>
        <a:xfrm>
          <a:off x="6301574" y="780965"/>
          <a:ext cx="3426486" cy="312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93"/>
              </a:lnTo>
              <a:lnTo>
                <a:pt x="3426486" y="156193"/>
              </a:lnTo>
              <a:lnTo>
                <a:pt x="3426486" y="31238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B8C81-B7AF-4AFA-B8C1-8FAC8D7288FE}">
      <dsp:nvSpPr>
        <dsp:cNvPr id="0" name=""/>
        <dsp:cNvSpPr/>
      </dsp:nvSpPr>
      <dsp:spPr>
        <a:xfrm>
          <a:off x="9142336" y="1093351"/>
          <a:ext cx="1171448" cy="78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/>
            <a:t>מנהלת מכירות</a:t>
          </a:r>
        </a:p>
      </dsp:txBody>
      <dsp:txXfrm>
        <a:off x="9165210" y="1116225"/>
        <a:ext cx="1125700" cy="735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7E3A1-59DE-4666-B3CB-111C1D7E1329}">
      <dsp:nvSpPr>
        <dsp:cNvPr id="0" name=""/>
        <dsp:cNvSpPr/>
      </dsp:nvSpPr>
      <dsp:spPr>
        <a:xfrm>
          <a:off x="1769318" y="5122"/>
          <a:ext cx="3561231" cy="2848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CE55DCA-7517-43F5-9B3E-BE08405FA325}">
      <dsp:nvSpPr>
        <dsp:cNvPr id="0" name=""/>
        <dsp:cNvSpPr/>
      </dsp:nvSpPr>
      <dsp:spPr>
        <a:xfrm>
          <a:off x="2089829" y="2569209"/>
          <a:ext cx="3169496" cy="997144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4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כפר שמריהו</a:t>
          </a:r>
          <a:endParaRPr lang="he-IL" sz="4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089829" y="2569209"/>
        <a:ext cx="3169496" cy="997144"/>
      </dsp:txXfrm>
    </dsp:sp>
    <dsp:sp modelId="{4F8BC49B-1F08-4C11-935F-8CA5E44993CD}">
      <dsp:nvSpPr>
        <dsp:cNvPr id="0" name=""/>
        <dsp:cNvSpPr/>
      </dsp:nvSpPr>
      <dsp:spPr>
        <a:xfrm>
          <a:off x="5686673" y="5122"/>
          <a:ext cx="3561231" cy="284898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8598F71-049E-476C-BA58-56B3B2C39D2A}">
      <dsp:nvSpPr>
        <dsp:cNvPr id="0" name=""/>
        <dsp:cNvSpPr/>
      </dsp:nvSpPr>
      <dsp:spPr>
        <a:xfrm>
          <a:off x="6007184" y="2569209"/>
          <a:ext cx="3169496" cy="997144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4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תל עדשים</a:t>
          </a:r>
          <a:endParaRPr lang="he-IL" sz="4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6007184" y="2569209"/>
        <a:ext cx="3169496" cy="997144"/>
      </dsp:txXfrm>
    </dsp:sp>
    <dsp:sp modelId="{4737C30F-1629-4AB7-9DB1-1E0B9AEAB930}">
      <dsp:nvSpPr>
        <dsp:cNvPr id="0" name=""/>
        <dsp:cNvSpPr/>
      </dsp:nvSpPr>
      <dsp:spPr>
        <a:xfrm>
          <a:off x="1769318" y="3922477"/>
          <a:ext cx="3561231" cy="28489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8CC0280-5B18-4D69-BECD-ED9139453134}">
      <dsp:nvSpPr>
        <dsp:cNvPr id="0" name=""/>
        <dsp:cNvSpPr/>
      </dsp:nvSpPr>
      <dsp:spPr>
        <a:xfrm>
          <a:off x="2089829" y="6486564"/>
          <a:ext cx="3169496" cy="997144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4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אבן יהודה</a:t>
          </a:r>
          <a:endParaRPr lang="he-IL" sz="4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089829" y="6486564"/>
        <a:ext cx="3169496" cy="997144"/>
      </dsp:txXfrm>
    </dsp:sp>
    <dsp:sp modelId="{AFA52F52-9E3D-43BD-A106-5D2F817949C0}">
      <dsp:nvSpPr>
        <dsp:cNvPr id="0" name=""/>
        <dsp:cNvSpPr/>
      </dsp:nvSpPr>
      <dsp:spPr>
        <a:xfrm>
          <a:off x="5686673" y="3922477"/>
          <a:ext cx="3561231" cy="284898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17FB585-EF1D-459E-9DFA-8374FD7F492C}">
      <dsp:nvSpPr>
        <dsp:cNvPr id="0" name=""/>
        <dsp:cNvSpPr/>
      </dsp:nvSpPr>
      <dsp:spPr>
        <a:xfrm>
          <a:off x="6007184" y="6486564"/>
          <a:ext cx="3169496" cy="997144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4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קיסריה</a:t>
          </a:r>
          <a:endParaRPr lang="he-IL" sz="4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6007184" y="6486564"/>
        <a:ext cx="3169496" cy="997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CEF5-A932-41C3-85BE-251D8F507D74}">
      <dsp:nvSpPr>
        <dsp:cNvPr id="0" name=""/>
        <dsp:cNvSpPr/>
      </dsp:nvSpPr>
      <dsp:spPr>
        <a:xfrm>
          <a:off x="3254814" y="2448270"/>
          <a:ext cx="2649841" cy="245790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4800" kern="1200" dirty="0" smtClean="0">
              <a:solidFill>
                <a:schemeClr val="accent1">
                  <a:lumMod val="25000"/>
                </a:schemeClr>
              </a:solidFill>
            </a:rPr>
            <a:t>לקוחות</a:t>
          </a:r>
          <a:endParaRPr lang="he-IL" sz="4800" kern="1200" dirty="0">
            <a:solidFill>
              <a:schemeClr val="accent1">
                <a:lumMod val="25000"/>
              </a:schemeClr>
            </a:solidFill>
          </a:endParaRPr>
        </a:p>
      </dsp:txBody>
      <dsp:txXfrm>
        <a:off x="3642874" y="2808222"/>
        <a:ext cx="1873721" cy="1738005"/>
      </dsp:txXfrm>
    </dsp:sp>
    <dsp:sp modelId="{32CAF8C6-DD54-4E65-BCDC-FBDFD7E042A5}">
      <dsp:nvSpPr>
        <dsp:cNvPr id="0" name=""/>
        <dsp:cNvSpPr/>
      </dsp:nvSpPr>
      <dsp:spPr>
        <a:xfrm rot="16200000">
          <a:off x="4442943" y="1869463"/>
          <a:ext cx="273583" cy="6569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2800" kern="1200"/>
        </a:p>
      </dsp:txBody>
      <dsp:txXfrm>
        <a:off x="4483981" y="2041882"/>
        <a:ext cx="191508" cy="394143"/>
      </dsp:txXfrm>
    </dsp:sp>
    <dsp:sp modelId="{BA08C95C-81D1-43A9-ACB0-F18F36360A2A}">
      <dsp:nvSpPr>
        <dsp:cNvPr id="0" name=""/>
        <dsp:cNvSpPr/>
      </dsp:nvSpPr>
      <dsp:spPr>
        <a:xfrm>
          <a:off x="3613697" y="0"/>
          <a:ext cx="1932075" cy="193207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800" kern="1200" dirty="0" smtClean="0"/>
            <a:t>לקוחות פרטיים</a:t>
          </a:r>
          <a:endParaRPr lang="he-IL" sz="2800" kern="1200" dirty="0"/>
        </a:p>
      </dsp:txBody>
      <dsp:txXfrm>
        <a:off x="3896643" y="282946"/>
        <a:ext cx="1366183" cy="1366183"/>
      </dsp:txXfrm>
    </dsp:sp>
    <dsp:sp modelId="{6D64661B-D979-4BD2-AC29-8842D68B9054}">
      <dsp:nvSpPr>
        <dsp:cNvPr id="0" name=""/>
        <dsp:cNvSpPr/>
      </dsp:nvSpPr>
      <dsp:spPr>
        <a:xfrm>
          <a:off x="6065744" y="3348772"/>
          <a:ext cx="388077" cy="6569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21462"/>
                <a:satOff val="-3510"/>
                <a:lumOff val="25229"/>
                <a:alphaOff val="0"/>
                <a:shade val="51000"/>
                <a:satMod val="130000"/>
              </a:schemeClr>
            </a:gs>
            <a:gs pos="80000">
              <a:schemeClr val="accent4">
                <a:hueOff val="21462"/>
                <a:satOff val="-3510"/>
                <a:lumOff val="25229"/>
                <a:alphaOff val="0"/>
                <a:shade val="93000"/>
                <a:satMod val="130000"/>
              </a:schemeClr>
            </a:gs>
            <a:gs pos="100000">
              <a:schemeClr val="accent4">
                <a:hueOff val="21462"/>
                <a:satOff val="-3510"/>
                <a:lumOff val="252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2800" kern="1200"/>
        </a:p>
      </dsp:txBody>
      <dsp:txXfrm>
        <a:off x="6065744" y="3480153"/>
        <a:ext cx="271654" cy="394143"/>
      </dsp:txXfrm>
    </dsp:sp>
    <dsp:sp modelId="{0D545ADE-2FED-42C3-882A-4B99B59ACC91}">
      <dsp:nvSpPr>
        <dsp:cNvPr id="0" name=""/>
        <dsp:cNvSpPr/>
      </dsp:nvSpPr>
      <dsp:spPr>
        <a:xfrm>
          <a:off x="6636877" y="2711187"/>
          <a:ext cx="1932075" cy="1932075"/>
        </a:xfrm>
        <a:prstGeom prst="ellipse">
          <a:avLst/>
        </a:prstGeom>
        <a:gradFill rotWithShape="0">
          <a:gsLst>
            <a:gs pos="0">
              <a:schemeClr val="accent4">
                <a:hueOff val="21462"/>
                <a:satOff val="-3510"/>
                <a:lumOff val="25229"/>
                <a:alphaOff val="0"/>
                <a:shade val="51000"/>
                <a:satMod val="130000"/>
              </a:schemeClr>
            </a:gs>
            <a:gs pos="80000">
              <a:schemeClr val="accent4">
                <a:hueOff val="21462"/>
                <a:satOff val="-3510"/>
                <a:lumOff val="25229"/>
                <a:alphaOff val="0"/>
                <a:shade val="93000"/>
                <a:satMod val="130000"/>
              </a:schemeClr>
            </a:gs>
            <a:gs pos="100000">
              <a:schemeClr val="accent4">
                <a:hueOff val="21462"/>
                <a:satOff val="-3510"/>
                <a:lumOff val="252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800" kern="1200" dirty="0" smtClean="0"/>
            <a:t>אדריכלים</a:t>
          </a:r>
          <a:endParaRPr lang="he-IL" sz="2800" kern="1200" dirty="0"/>
        </a:p>
      </dsp:txBody>
      <dsp:txXfrm>
        <a:off x="6919823" y="2994133"/>
        <a:ext cx="1366183" cy="1366183"/>
      </dsp:txXfrm>
    </dsp:sp>
    <dsp:sp modelId="{238BD52C-04CA-4534-B9C1-5DA108E16F77}">
      <dsp:nvSpPr>
        <dsp:cNvPr id="0" name=""/>
        <dsp:cNvSpPr/>
      </dsp:nvSpPr>
      <dsp:spPr>
        <a:xfrm rot="5400000">
          <a:off x="4442943" y="4828081"/>
          <a:ext cx="273583" cy="6569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42924"/>
                <a:satOff val="-7019"/>
                <a:lumOff val="50457"/>
                <a:alphaOff val="0"/>
                <a:shade val="51000"/>
                <a:satMod val="130000"/>
              </a:schemeClr>
            </a:gs>
            <a:gs pos="80000">
              <a:schemeClr val="accent4">
                <a:hueOff val="42924"/>
                <a:satOff val="-7019"/>
                <a:lumOff val="50457"/>
                <a:alphaOff val="0"/>
                <a:shade val="93000"/>
                <a:satMod val="130000"/>
              </a:schemeClr>
            </a:gs>
            <a:gs pos="100000">
              <a:schemeClr val="accent4">
                <a:hueOff val="42924"/>
                <a:satOff val="-7019"/>
                <a:lumOff val="504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2800" kern="1200"/>
        </a:p>
      </dsp:txBody>
      <dsp:txXfrm>
        <a:off x="4483981" y="4918425"/>
        <a:ext cx="191508" cy="394143"/>
      </dsp:txXfrm>
    </dsp:sp>
    <dsp:sp modelId="{D4BB5009-4D73-49CB-9A07-2339CEB4F7C4}">
      <dsp:nvSpPr>
        <dsp:cNvPr id="0" name=""/>
        <dsp:cNvSpPr/>
      </dsp:nvSpPr>
      <dsp:spPr>
        <a:xfrm>
          <a:off x="3613697" y="5422375"/>
          <a:ext cx="1932075" cy="1932075"/>
        </a:xfrm>
        <a:prstGeom prst="ellipse">
          <a:avLst/>
        </a:prstGeom>
        <a:gradFill rotWithShape="0">
          <a:gsLst>
            <a:gs pos="0">
              <a:schemeClr val="accent4">
                <a:hueOff val="42924"/>
                <a:satOff val="-7019"/>
                <a:lumOff val="50457"/>
                <a:alphaOff val="0"/>
                <a:shade val="51000"/>
                <a:satMod val="130000"/>
              </a:schemeClr>
            </a:gs>
            <a:gs pos="80000">
              <a:schemeClr val="accent4">
                <a:hueOff val="42924"/>
                <a:satOff val="-7019"/>
                <a:lumOff val="50457"/>
                <a:alphaOff val="0"/>
                <a:shade val="93000"/>
                <a:satMod val="130000"/>
              </a:schemeClr>
            </a:gs>
            <a:gs pos="100000">
              <a:schemeClr val="accent4">
                <a:hueOff val="42924"/>
                <a:satOff val="-7019"/>
                <a:lumOff val="504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800" kern="1200" dirty="0" smtClean="0"/>
            <a:t>קבלנים</a:t>
          </a:r>
          <a:endParaRPr lang="he-IL" sz="2800" kern="1200" dirty="0"/>
        </a:p>
      </dsp:txBody>
      <dsp:txXfrm>
        <a:off x="3896643" y="5705321"/>
        <a:ext cx="1366183" cy="1366183"/>
      </dsp:txXfrm>
    </dsp:sp>
    <dsp:sp modelId="{1E3D206D-78C7-4D27-BB38-A698E7D92895}">
      <dsp:nvSpPr>
        <dsp:cNvPr id="0" name=""/>
        <dsp:cNvSpPr/>
      </dsp:nvSpPr>
      <dsp:spPr>
        <a:xfrm rot="10815768">
          <a:off x="2802821" y="3341354"/>
          <a:ext cx="319421" cy="6569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64386"/>
                <a:satOff val="-10529"/>
                <a:lumOff val="75686"/>
                <a:alphaOff val="0"/>
                <a:shade val="51000"/>
                <a:satMod val="130000"/>
              </a:schemeClr>
            </a:gs>
            <a:gs pos="80000">
              <a:schemeClr val="accent4">
                <a:hueOff val="64386"/>
                <a:satOff val="-10529"/>
                <a:lumOff val="75686"/>
                <a:alphaOff val="0"/>
                <a:shade val="93000"/>
                <a:satMod val="130000"/>
              </a:schemeClr>
            </a:gs>
            <a:gs pos="100000">
              <a:schemeClr val="accent4">
                <a:hueOff val="64386"/>
                <a:satOff val="-10529"/>
                <a:lumOff val="75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2800" kern="1200"/>
        </a:p>
      </dsp:txBody>
      <dsp:txXfrm rot="10800000">
        <a:off x="2898646" y="3472955"/>
        <a:ext cx="223595" cy="394143"/>
      </dsp:txXfrm>
    </dsp:sp>
    <dsp:sp modelId="{1D9216FC-3579-4E92-9F48-5922567B6728}">
      <dsp:nvSpPr>
        <dsp:cNvPr id="0" name=""/>
        <dsp:cNvSpPr/>
      </dsp:nvSpPr>
      <dsp:spPr>
        <a:xfrm>
          <a:off x="720089" y="2697915"/>
          <a:ext cx="1932075" cy="1932075"/>
        </a:xfrm>
        <a:prstGeom prst="ellipse">
          <a:avLst/>
        </a:prstGeom>
        <a:gradFill rotWithShape="0">
          <a:gsLst>
            <a:gs pos="0">
              <a:schemeClr val="accent4">
                <a:hueOff val="64386"/>
                <a:satOff val="-10529"/>
                <a:lumOff val="75686"/>
                <a:alphaOff val="0"/>
                <a:shade val="51000"/>
                <a:satMod val="130000"/>
              </a:schemeClr>
            </a:gs>
            <a:gs pos="80000">
              <a:schemeClr val="accent4">
                <a:hueOff val="64386"/>
                <a:satOff val="-10529"/>
                <a:lumOff val="75686"/>
                <a:alphaOff val="0"/>
                <a:shade val="93000"/>
                <a:satMod val="130000"/>
              </a:schemeClr>
            </a:gs>
            <a:gs pos="100000">
              <a:schemeClr val="accent4">
                <a:hueOff val="64386"/>
                <a:satOff val="-10529"/>
                <a:lumOff val="75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800" kern="1200" dirty="0" smtClean="0">
              <a:solidFill>
                <a:schemeClr val="accent1">
                  <a:lumMod val="25000"/>
                </a:schemeClr>
              </a:solidFill>
            </a:rPr>
            <a:t>מבקשי שירות תיקונים</a:t>
          </a:r>
          <a:endParaRPr lang="he-IL" sz="2800" kern="1200" dirty="0">
            <a:solidFill>
              <a:schemeClr val="accent1">
                <a:lumMod val="25000"/>
              </a:schemeClr>
            </a:solidFill>
          </a:endParaRPr>
        </a:p>
      </dsp:txBody>
      <dsp:txXfrm>
        <a:off x="1003035" y="2980861"/>
        <a:ext cx="1366183" cy="1366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86071-79EA-4D9C-8453-AEDF7DDFD70D}">
      <dsp:nvSpPr>
        <dsp:cNvPr id="0" name=""/>
        <dsp:cNvSpPr/>
      </dsp:nvSpPr>
      <dsp:spPr>
        <a:xfrm>
          <a:off x="8489724" y="-1059814"/>
          <a:ext cx="8249943" cy="8249943"/>
        </a:xfrm>
        <a:prstGeom prst="blockArc">
          <a:avLst>
            <a:gd name="adj1" fmla="val 8100000"/>
            <a:gd name="adj2" fmla="val 13500000"/>
            <a:gd name="adj3" fmla="val 262"/>
          </a:avLst>
        </a:pr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A343A-5E65-4893-9F43-848BB2667CC9}">
      <dsp:nvSpPr>
        <dsp:cNvPr id="0" name=""/>
        <dsp:cNvSpPr/>
      </dsp:nvSpPr>
      <dsp:spPr>
        <a:xfrm>
          <a:off x="87821" y="383022"/>
          <a:ext cx="9144240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איחורים במועדי אספקה</a:t>
          </a:r>
          <a:endParaRPr lang="he-IL" sz="3200" kern="1200" dirty="0"/>
        </a:p>
      </dsp:txBody>
      <dsp:txXfrm>
        <a:off x="87821" y="383022"/>
        <a:ext cx="9144240" cy="766534"/>
      </dsp:txXfrm>
    </dsp:sp>
    <dsp:sp modelId="{48F29F90-193C-4EAD-B2F8-AC6D9952E391}">
      <dsp:nvSpPr>
        <dsp:cNvPr id="0" name=""/>
        <dsp:cNvSpPr/>
      </dsp:nvSpPr>
      <dsp:spPr>
        <a:xfrm>
          <a:off x="8752978" y="287205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8B27AB-EB7E-42C9-AA15-D718CDFDB102}">
      <dsp:nvSpPr>
        <dsp:cNvPr id="0" name=""/>
        <dsp:cNvSpPr/>
      </dsp:nvSpPr>
      <dsp:spPr>
        <a:xfrm>
          <a:off x="87821" y="1532456"/>
          <a:ext cx="8594964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169102"/>
                <a:satOff val="-22323"/>
                <a:lumOff val="1097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169102"/>
                <a:satOff val="-22323"/>
                <a:lumOff val="1097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169102"/>
                <a:satOff val="-22323"/>
                <a:lumOff val="109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אובדן לקוחות </a:t>
          </a:r>
          <a:endParaRPr lang="he-IL" sz="3200" kern="1200" dirty="0"/>
        </a:p>
      </dsp:txBody>
      <dsp:txXfrm>
        <a:off x="87821" y="1532456"/>
        <a:ext cx="8594964" cy="766534"/>
      </dsp:txXfrm>
    </dsp:sp>
    <dsp:sp modelId="{36BA6611-EE76-409A-AEFC-D54FDFC9701B}">
      <dsp:nvSpPr>
        <dsp:cNvPr id="0" name=""/>
        <dsp:cNvSpPr/>
      </dsp:nvSpPr>
      <dsp:spPr>
        <a:xfrm>
          <a:off x="8203702" y="1436639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169102"/>
              <a:satOff val="-22323"/>
              <a:lumOff val="109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67AEEA-22D1-4CC9-8E47-9E360B9D3514}">
      <dsp:nvSpPr>
        <dsp:cNvPr id="0" name=""/>
        <dsp:cNvSpPr/>
      </dsp:nvSpPr>
      <dsp:spPr>
        <a:xfrm>
          <a:off x="87821" y="2681890"/>
          <a:ext cx="8426381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338205"/>
                <a:satOff val="-44646"/>
                <a:lumOff val="219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338205"/>
                <a:satOff val="-44646"/>
                <a:lumOff val="219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338205"/>
                <a:satOff val="-44646"/>
                <a:lumOff val="219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זמן רב במענה לקריאות שירות ותיקונים</a:t>
          </a:r>
          <a:endParaRPr lang="he-IL" sz="3200" kern="1200" dirty="0"/>
        </a:p>
      </dsp:txBody>
      <dsp:txXfrm>
        <a:off x="87821" y="2681890"/>
        <a:ext cx="8426381" cy="766534"/>
      </dsp:txXfrm>
    </dsp:sp>
    <dsp:sp modelId="{9BB1B7A0-9C73-496F-ACD8-1DAB10D5EAA1}">
      <dsp:nvSpPr>
        <dsp:cNvPr id="0" name=""/>
        <dsp:cNvSpPr/>
      </dsp:nvSpPr>
      <dsp:spPr>
        <a:xfrm>
          <a:off x="8035118" y="2586073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338205"/>
              <a:satOff val="-44646"/>
              <a:lumOff val="2194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92FC60-296F-4509-B3C5-3A0EA876BB0E}">
      <dsp:nvSpPr>
        <dsp:cNvPr id="0" name=""/>
        <dsp:cNvSpPr/>
      </dsp:nvSpPr>
      <dsp:spPr>
        <a:xfrm>
          <a:off x="87821" y="3831324"/>
          <a:ext cx="8594964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507307"/>
                <a:satOff val="-66968"/>
                <a:lumOff val="3292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507307"/>
                <a:satOff val="-66968"/>
                <a:lumOff val="3292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507307"/>
                <a:satOff val="-66968"/>
                <a:lumOff val="329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תקשורת לקויה בין גורמים בארגון</a:t>
          </a:r>
          <a:endParaRPr lang="he-IL" sz="3200" kern="1200" dirty="0"/>
        </a:p>
      </dsp:txBody>
      <dsp:txXfrm>
        <a:off x="87821" y="3831324"/>
        <a:ext cx="8594964" cy="766534"/>
      </dsp:txXfrm>
    </dsp:sp>
    <dsp:sp modelId="{1BD06E2C-AC1E-4849-93B0-49CD4A544BBA}">
      <dsp:nvSpPr>
        <dsp:cNvPr id="0" name=""/>
        <dsp:cNvSpPr/>
      </dsp:nvSpPr>
      <dsp:spPr>
        <a:xfrm>
          <a:off x="8203702" y="3735507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507307"/>
              <a:satOff val="-66968"/>
              <a:lumOff val="3292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CAA6EA-4D66-41B7-A6DE-195DE7D0630D}">
      <dsp:nvSpPr>
        <dsp:cNvPr id="0" name=""/>
        <dsp:cNvSpPr/>
      </dsp:nvSpPr>
      <dsp:spPr>
        <a:xfrm>
          <a:off x="87821" y="4980758"/>
          <a:ext cx="9144240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676410"/>
                <a:satOff val="-89291"/>
                <a:lumOff val="438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676410"/>
                <a:satOff val="-89291"/>
                <a:lumOff val="438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676410"/>
                <a:satOff val="-89291"/>
                <a:lumOff val="438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היעדר מידע זמין למנהל התקנות שנמצא בעיקר בשטח</a:t>
          </a:r>
          <a:endParaRPr lang="he-IL" sz="3200" kern="1200" dirty="0"/>
        </a:p>
      </dsp:txBody>
      <dsp:txXfrm>
        <a:off x="87821" y="4980758"/>
        <a:ext cx="9144240" cy="766534"/>
      </dsp:txXfrm>
    </dsp:sp>
    <dsp:sp modelId="{D9207622-A050-45AD-BDB3-12DE986A4EFB}">
      <dsp:nvSpPr>
        <dsp:cNvPr id="0" name=""/>
        <dsp:cNvSpPr/>
      </dsp:nvSpPr>
      <dsp:spPr>
        <a:xfrm>
          <a:off x="8752978" y="4884941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676410"/>
              <a:satOff val="-89291"/>
              <a:lumOff val="4389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86071-79EA-4D9C-8453-AEDF7DDFD70D}">
      <dsp:nvSpPr>
        <dsp:cNvPr id="0" name=""/>
        <dsp:cNvSpPr/>
      </dsp:nvSpPr>
      <dsp:spPr>
        <a:xfrm>
          <a:off x="8489724" y="-1059814"/>
          <a:ext cx="8249943" cy="8249943"/>
        </a:xfrm>
        <a:prstGeom prst="blockArc">
          <a:avLst>
            <a:gd name="adj1" fmla="val 8100000"/>
            <a:gd name="adj2" fmla="val 13500000"/>
            <a:gd name="adj3" fmla="val 262"/>
          </a:avLst>
        </a:pr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A343A-5E65-4893-9F43-848BB2667CC9}">
      <dsp:nvSpPr>
        <dsp:cNvPr id="0" name=""/>
        <dsp:cNvSpPr/>
      </dsp:nvSpPr>
      <dsp:spPr>
        <a:xfrm>
          <a:off x="87821" y="383022"/>
          <a:ext cx="9144240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ממשק לתאום התקנות וקריאות שירות</a:t>
          </a:r>
          <a:endParaRPr lang="he-IL" sz="3200" kern="1200" dirty="0"/>
        </a:p>
      </dsp:txBody>
      <dsp:txXfrm>
        <a:off x="87821" y="383022"/>
        <a:ext cx="9144240" cy="766534"/>
      </dsp:txXfrm>
    </dsp:sp>
    <dsp:sp modelId="{48F29F90-193C-4EAD-B2F8-AC6D9952E391}">
      <dsp:nvSpPr>
        <dsp:cNvPr id="0" name=""/>
        <dsp:cNvSpPr/>
      </dsp:nvSpPr>
      <dsp:spPr>
        <a:xfrm>
          <a:off x="8752978" y="287205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E06D9E-ACB5-48FE-A3A8-C9F66B3A49E6}">
      <dsp:nvSpPr>
        <dsp:cNvPr id="0" name=""/>
        <dsp:cNvSpPr/>
      </dsp:nvSpPr>
      <dsp:spPr>
        <a:xfrm>
          <a:off x="87821" y="1532456"/>
          <a:ext cx="8594964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169102"/>
                <a:satOff val="-22323"/>
                <a:lumOff val="1097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169102"/>
                <a:satOff val="-22323"/>
                <a:lumOff val="1097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169102"/>
                <a:satOff val="-22323"/>
                <a:lumOff val="109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התראות על אי עמידה בזמנים</a:t>
          </a:r>
          <a:endParaRPr lang="he-IL" sz="3200" kern="1200" dirty="0"/>
        </a:p>
      </dsp:txBody>
      <dsp:txXfrm>
        <a:off x="87821" y="1532456"/>
        <a:ext cx="8594964" cy="766534"/>
      </dsp:txXfrm>
    </dsp:sp>
    <dsp:sp modelId="{9BB1B7A0-9C73-496F-ACD8-1DAB10D5EAA1}">
      <dsp:nvSpPr>
        <dsp:cNvPr id="0" name=""/>
        <dsp:cNvSpPr/>
      </dsp:nvSpPr>
      <dsp:spPr>
        <a:xfrm>
          <a:off x="8203702" y="1436639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169102"/>
              <a:satOff val="-22323"/>
              <a:lumOff val="109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D46917-00D1-456B-8751-E06E1FCCE684}">
      <dsp:nvSpPr>
        <dsp:cNvPr id="0" name=""/>
        <dsp:cNvSpPr/>
      </dsp:nvSpPr>
      <dsp:spPr>
        <a:xfrm>
          <a:off x="87821" y="2681890"/>
          <a:ext cx="8426381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338205"/>
                <a:satOff val="-44646"/>
                <a:lumOff val="219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338205"/>
                <a:satOff val="-44646"/>
                <a:lumOff val="219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338205"/>
                <a:satOff val="-44646"/>
                <a:lumOff val="219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רישום ומעקב על לקוחות פוטנציאלים</a:t>
          </a:r>
          <a:endParaRPr lang="he-IL" sz="3200" kern="1200" dirty="0"/>
        </a:p>
      </dsp:txBody>
      <dsp:txXfrm>
        <a:off x="87821" y="2681890"/>
        <a:ext cx="8426381" cy="766534"/>
      </dsp:txXfrm>
    </dsp:sp>
    <dsp:sp modelId="{36BA6611-EE76-409A-AEFC-D54FDFC9701B}">
      <dsp:nvSpPr>
        <dsp:cNvPr id="0" name=""/>
        <dsp:cNvSpPr/>
      </dsp:nvSpPr>
      <dsp:spPr>
        <a:xfrm>
          <a:off x="8035118" y="2586073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338205"/>
              <a:satOff val="-44646"/>
              <a:lumOff val="2194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92FC60-296F-4509-B3C5-3A0EA876BB0E}">
      <dsp:nvSpPr>
        <dsp:cNvPr id="0" name=""/>
        <dsp:cNvSpPr/>
      </dsp:nvSpPr>
      <dsp:spPr>
        <a:xfrm>
          <a:off x="87821" y="3831324"/>
          <a:ext cx="8594964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507307"/>
                <a:satOff val="-66968"/>
                <a:lumOff val="3292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507307"/>
                <a:satOff val="-66968"/>
                <a:lumOff val="3292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507307"/>
                <a:satOff val="-66968"/>
                <a:lumOff val="329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תמיכה בתהליכים עסקיים</a:t>
          </a:r>
          <a:endParaRPr lang="he-IL" sz="3200" kern="1200" dirty="0"/>
        </a:p>
      </dsp:txBody>
      <dsp:txXfrm>
        <a:off x="87821" y="3831324"/>
        <a:ext cx="8594964" cy="766534"/>
      </dsp:txXfrm>
    </dsp:sp>
    <dsp:sp modelId="{1BD06E2C-AC1E-4849-93B0-49CD4A544BBA}">
      <dsp:nvSpPr>
        <dsp:cNvPr id="0" name=""/>
        <dsp:cNvSpPr/>
      </dsp:nvSpPr>
      <dsp:spPr>
        <a:xfrm>
          <a:off x="8203702" y="3735507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507307"/>
              <a:satOff val="-66968"/>
              <a:lumOff val="3292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CAA6EA-4D66-41B7-A6DE-195DE7D0630D}">
      <dsp:nvSpPr>
        <dsp:cNvPr id="0" name=""/>
        <dsp:cNvSpPr/>
      </dsp:nvSpPr>
      <dsp:spPr>
        <a:xfrm>
          <a:off x="87821" y="4980758"/>
          <a:ext cx="9144240" cy="766534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676410"/>
                <a:satOff val="-89291"/>
                <a:lumOff val="438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676410"/>
                <a:satOff val="-89291"/>
                <a:lumOff val="438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676410"/>
                <a:satOff val="-89291"/>
                <a:lumOff val="438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08437" bIns="81280" numCol="1" spcCol="1270" anchor="ctr" anchorCtr="0">
          <a:noAutofit/>
        </a:bodyPr>
        <a:lstStyle/>
        <a:p>
          <a:pPr lvl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/>
            <a:t>אפליקציה סלולארית למנהל התקנות</a:t>
          </a:r>
          <a:endParaRPr lang="he-IL" sz="3200" kern="1200" dirty="0"/>
        </a:p>
      </dsp:txBody>
      <dsp:txXfrm>
        <a:off x="87821" y="4980758"/>
        <a:ext cx="9144240" cy="766534"/>
      </dsp:txXfrm>
    </dsp:sp>
    <dsp:sp modelId="{D9207622-A050-45AD-BDB3-12DE986A4EFB}">
      <dsp:nvSpPr>
        <dsp:cNvPr id="0" name=""/>
        <dsp:cNvSpPr/>
      </dsp:nvSpPr>
      <dsp:spPr>
        <a:xfrm>
          <a:off x="8752978" y="4884941"/>
          <a:ext cx="958168" cy="9581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8000" r="-8000"/>
          </a:stretch>
        </a:blipFill>
        <a:ln w="9525" cap="flat" cmpd="sng" algn="ctr">
          <a:solidFill>
            <a:schemeClr val="accent4">
              <a:shade val="80000"/>
              <a:hueOff val="676410"/>
              <a:satOff val="-89291"/>
              <a:lumOff val="4389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C8A0F-2E72-4BB4-B852-9C21122100C9}">
      <dsp:nvSpPr>
        <dsp:cNvPr id="0" name=""/>
        <dsp:cNvSpPr/>
      </dsp:nvSpPr>
      <dsp:spPr>
        <a:xfrm>
          <a:off x="3401168" y="4086929"/>
          <a:ext cx="2357132" cy="2357132"/>
        </a:xfrm>
        <a:prstGeom prst="ellipse">
          <a:avLst/>
        </a:prstGeom>
        <a:gradFill rotWithShape="0">
          <a:gsLst>
            <a:gs pos="0">
              <a:schemeClr val="accent4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600" kern="1200" dirty="0" smtClean="0"/>
            <a:t>משתמשי המערכת</a:t>
          </a:r>
          <a:endParaRPr lang="he-IL" sz="3600" kern="1200" dirty="0"/>
        </a:p>
      </dsp:txBody>
      <dsp:txXfrm>
        <a:off x="3746362" y="4432123"/>
        <a:ext cx="1666744" cy="1666744"/>
      </dsp:txXfrm>
    </dsp:sp>
    <dsp:sp modelId="{4453F3FB-B826-424F-B004-B3EBEC711A83}">
      <dsp:nvSpPr>
        <dsp:cNvPr id="0" name=""/>
        <dsp:cNvSpPr/>
      </dsp:nvSpPr>
      <dsp:spPr>
        <a:xfrm rot="10800000">
          <a:off x="1120339" y="4929604"/>
          <a:ext cx="2155384" cy="671782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BFF3FE-ADA9-4F35-8379-1EDA9423BCF2}">
      <dsp:nvSpPr>
        <dsp:cNvPr id="0" name=""/>
        <dsp:cNvSpPr/>
      </dsp:nvSpPr>
      <dsp:spPr>
        <a:xfrm>
          <a:off x="701" y="4369785"/>
          <a:ext cx="2239275" cy="17914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2222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5000" kern="1200" dirty="0" smtClean="0"/>
            <a:t>מנהל מכירות</a:t>
          </a:r>
          <a:endParaRPr lang="he-IL" sz="5000" kern="1200" dirty="0"/>
        </a:p>
      </dsp:txBody>
      <dsp:txXfrm>
        <a:off x="53170" y="4422254"/>
        <a:ext cx="2134337" cy="1686482"/>
      </dsp:txXfrm>
    </dsp:sp>
    <dsp:sp modelId="{941CB661-4355-4C36-8165-ACF6626D9975}">
      <dsp:nvSpPr>
        <dsp:cNvPr id="0" name=""/>
        <dsp:cNvSpPr/>
      </dsp:nvSpPr>
      <dsp:spPr>
        <a:xfrm rot="13500000">
          <a:off x="1817924" y="3245485"/>
          <a:ext cx="2155384" cy="671782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180756"/>
            <a:satOff val="-22692"/>
            <a:lumOff val="1404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DA971B-2580-4F11-A359-67BFEF77D7D9}">
      <dsp:nvSpPr>
        <dsp:cNvPr id="0" name=""/>
        <dsp:cNvSpPr/>
      </dsp:nvSpPr>
      <dsp:spPr>
        <a:xfrm>
          <a:off x="1013934" y="1923622"/>
          <a:ext cx="2239275" cy="17914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2222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5000" kern="1200" dirty="0" smtClean="0"/>
            <a:t>מנהל התקנות</a:t>
          </a:r>
          <a:endParaRPr lang="he-IL" sz="5000" kern="1200" dirty="0"/>
        </a:p>
      </dsp:txBody>
      <dsp:txXfrm>
        <a:off x="1066403" y="1976091"/>
        <a:ext cx="2134337" cy="1686482"/>
      </dsp:txXfrm>
    </dsp:sp>
    <dsp:sp modelId="{AC2A3B3F-4FB8-44EE-9E08-C43FF7EFADAD}">
      <dsp:nvSpPr>
        <dsp:cNvPr id="0" name=""/>
        <dsp:cNvSpPr/>
      </dsp:nvSpPr>
      <dsp:spPr>
        <a:xfrm rot="16200000">
          <a:off x="3502042" y="2547900"/>
          <a:ext cx="2155384" cy="671782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361512"/>
            <a:satOff val="-45384"/>
            <a:lumOff val="2809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75E702-EEB2-49A6-BF0B-B0846834A3DE}">
      <dsp:nvSpPr>
        <dsp:cNvPr id="0" name=""/>
        <dsp:cNvSpPr/>
      </dsp:nvSpPr>
      <dsp:spPr>
        <a:xfrm>
          <a:off x="3460097" y="910389"/>
          <a:ext cx="2239275" cy="17914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2222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5000" kern="1200" dirty="0" smtClean="0"/>
            <a:t>מנהל טכני</a:t>
          </a:r>
          <a:endParaRPr lang="he-IL" sz="5000" kern="1200" dirty="0"/>
        </a:p>
      </dsp:txBody>
      <dsp:txXfrm>
        <a:off x="3512566" y="962858"/>
        <a:ext cx="2134337" cy="1686482"/>
      </dsp:txXfrm>
    </dsp:sp>
    <dsp:sp modelId="{B54825A2-A3D2-45A4-B4F4-0457050D7CF3}">
      <dsp:nvSpPr>
        <dsp:cNvPr id="0" name=""/>
        <dsp:cNvSpPr/>
      </dsp:nvSpPr>
      <dsp:spPr>
        <a:xfrm rot="18900000">
          <a:off x="5186161" y="3245485"/>
          <a:ext cx="2155384" cy="671782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542267"/>
            <a:satOff val="-68076"/>
            <a:lumOff val="4214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A29F3-63D0-421C-A36A-32A44499F3F3}">
      <dsp:nvSpPr>
        <dsp:cNvPr id="0" name=""/>
        <dsp:cNvSpPr/>
      </dsp:nvSpPr>
      <dsp:spPr>
        <a:xfrm>
          <a:off x="5906259" y="1923622"/>
          <a:ext cx="2239275" cy="17914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2222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5000" kern="1200" dirty="0" smtClean="0"/>
            <a:t>מנכ"ל</a:t>
          </a:r>
          <a:endParaRPr lang="he-IL" sz="5000" kern="1200" dirty="0"/>
        </a:p>
      </dsp:txBody>
      <dsp:txXfrm>
        <a:off x="5958728" y="1976091"/>
        <a:ext cx="2134337" cy="1686482"/>
      </dsp:txXfrm>
    </dsp:sp>
    <dsp:sp modelId="{AC193B6A-BAD0-4E55-960E-17D51B7AE31D}">
      <dsp:nvSpPr>
        <dsp:cNvPr id="0" name=""/>
        <dsp:cNvSpPr/>
      </dsp:nvSpPr>
      <dsp:spPr>
        <a:xfrm>
          <a:off x="5883746" y="4929604"/>
          <a:ext cx="2155384" cy="671782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723023"/>
            <a:satOff val="-90768"/>
            <a:lumOff val="5618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388E84-9486-414C-A1DF-E3529FA4D5A6}">
      <dsp:nvSpPr>
        <dsp:cNvPr id="0" name=""/>
        <dsp:cNvSpPr/>
      </dsp:nvSpPr>
      <dsp:spPr>
        <a:xfrm>
          <a:off x="6919493" y="4369785"/>
          <a:ext cx="2239275" cy="17914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2222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5000" kern="1200" dirty="0" smtClean="0"/>
            <a:t>עובדי ייצור</a:t>
          </a:r>
          <a:endParaRPr lang="he-IL" sz="5000" kern="1200" dirty="0"/>
        </a:p>
      </dsp:txBody>
      <dsp:txXfrm>
        <a:off x="6971962" y="4422254"/>
        <a:ext cx="2134337" cy="1686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C9BFB-CB35-4D16-953A-214D75ADC6F7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783EC-1B24-49B1-8A7A-9F8C72B93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9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783EC-1B24-49B1-8A7A-9F8C72B931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0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951038" y="5527682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082" indent="0" algn="ctr">
              <a:buNone/>
              <a:defRPr/>
            </a:lvl2pPr>
            <a:lvl3pPr marL="914166" indent="0" algn="ctr">
              <a:buNone/>
              <a:defRPr/>
            </a:lvl3pPr>
            <a:lvl4pPr marL="1371248" indent="0" algn="ctr">
              <a:buNone/>
              <a:defRPr/>
            </a:lvl4pPr>
            <a:lvl5pPr marL="1828331" indent="0" algn="ctr">
              <a:buNone/>
              <a:defRPr/>
            </a:lvl5pPr>
            <a:lvl6pPr marL="2285417" indent="0" algn="ctr">
              <a:buNone/>
              <a:defRPr/>
            </a:lvl6pPr>
            <a:lvl7pPr marL="2742497" indent="0" algn="ctr">
              <a:buNone/>
              <a:defRPr/>
            </a:lvl7pPr>
            <a:lvl8pPr marL="3199582" indent="0" algn="ctr">
              <a:buNone/>
              <a:defRPr/>
            </a:lvl8pPr>
            <a:lvl9pPr marL="3656665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A6ACFE-CCCB-4A97-AF36-4667571281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497CD8-4680-4E98-B88A-03C68148124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9483731" y="177800"/>
            <a:ext cx="2987675" cy="8686800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520703" y="177800"/>
            <a:ext cx="8810625" cy="8686800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9396C9-97E7-45D8-B9AE-5CBF62886E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/>
            </a:lvl1pPr>
            <a:lvl2pPr marL="650230" indent="0" algn="ctr">
              <a:buNone/>
              <a:defRPr/>
            </a:lvl2pPr>
            <a:lvl3pPr marL="1300460" indent="0" algn="ctr">
              <a:buNone/>
              <a:defRPr/>
            </a:lvl3pPr>
            <a:lvl4pPr marL="1950690" indent="0" algn="ctr">
              <a:buNone/>
              <a:defRPr/>
            </a:lvl4pPr>
            <a:lvl5pPr marL="2600919" indent="0" algn="ctr">
              <a:buNone/>
              <a:defRPr/>
            </a:lvl5pPr>
            <a:lvl6pPr marL="3251149" indent="0" algn="ctr">
              <a:buNone/>
              <a:defRPr/>
            </a:lvl6pPr>
            <a:lvl7pPr marL="3901379" indent="0" algn="ctr">
              <a:buNone/>
              <a:defRPr/>
            </a:lvl7pPr>
            <a:lvl8pPr marL="4551609" indent="0" algn="ctr">
              <a:buNone/>
              <a:defRPr/>
            </a:lvl8pPr>
            <a:lvl9pPr marL="5201839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8FAC4D-C1F9-41EC-BCBF-37F38C96BF4F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95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8F513-71FD-43D1-8DC2-916765B5B7EB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08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/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2C1C9-1D4A-498F-933C-CAA79D22B877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5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0BA2C7-8922-4C18-99B2-6F1C3DC45A93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23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77C70-889E-4A8D-A046-30381945861D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42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101B6-1BFC-4796-BD3C-A9A37C26B850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702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2D8792-F790-4139-88FD-5AD4FDA4DD2E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74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3AF2C-C40F-4BDD-B972-5792E862616A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0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549B1D8-ACF6-4F8F-A6EC-376C55B482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482D24-511E-48C9-9C15-9654D988ED08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49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7522A0-1088-4437-B7AD-A155DCC988D0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23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0B72F-9B2B-4152-BCA2-D011A8127557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19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6" indent="0">
              <a:buNone/>
              <a:defRPr sz="1600"/>
            </a:lvl3pPr>
            <a:lvl4pPr marL="1371248" indent="0">
              <a:buNone/>
              <a:defRPr sz="1400"/>
            </a:lvl4pPr>
            <a:lvl5pPr marL="1828331" indent="0">
              <a:buNone/>
              <a:defRPr sz="1400"/>
            </a:lvl5pPr>
            <a:lvl6pPr marL="2285417" indent="0">
              <a:buNone/>
              <a:defRPr sz="1400"/>
            </a:lvl6pPr>
            <a:lvl7pPr marL="2742497" indent="0">
              <a:buNone/>
              <a:defRPr sz="1400"/>
            </a:lvl7pPr>
            <a:lvl8pPr marL="3199582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4BE28B4-3FA9-4670-8672-7C1E00D5D9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533402" y="1879600"/>
            <a:ext cx="5892800" cy="698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578603" y="1879600"/>
            <a:ext cx="5892800" cy="698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9BD9D0-8B9B-42EA-A560-BC2FBAB348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6" indent="0">
              <a:buNone/>
              <a:defRPr sz="1800" b="1"/>
            </a:lvl3pPr>
            <a:lvl4pPr marL="1371248" indent="0">
              <a:buNone/>
              <a:defRPr sz="1600" b="1"/>
            </a:lvl4pPr>
            <a:lvl5pPr marL="1828331" indent="0">
              <a:buNone/>
              <a:defRPr sz="1600" b="1"/>
            </a:lvl5pPr>
            <a:lvl6pPr marL="2285417" indent="0">
              <a:buNone/>
              <a:defRPr sz="1600" b="1"/>
            </a:lvl6pPr>
            <a:lvl7pPr marL="2742497" indent="0">
              <a:buNone/>
              <a:defRPr sz="1600" b="1"/>
            </a:lvl7pPr>
            <a:lvl8pPr marL="3199582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6" indent="0">
              <a:buNone/>
              <a:defRPr sz="1800" b="1"/>
            </a:lvl3pPr>
            <a:lvl4pPr marL="1371248" indent="0">
              <a:buNone/>
              <a:defRPr sz="1600" b="1"/>
            </a:lvl4pPr>
            <a:lvl5pPr marL="1828331" indent="0">
              <a:buNone/>
              <a:defRPr sz="1600" b="1"/>
            </a:lvl5pPr>
            <a:lvl6pPr marL="2285417" indent="0">
              <a:buNone/>
              <a:defRPr sz="1600" b="1"/>
            </a:lvl6pPr>
            <a:lvl7pPr marL="2742497" indent="0">
              <a:buNone/>
              <a:defRPr sz="1600" b="1"/>
            </a:lvl7pPr>
            <a:lvl8pPr marL="3199582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F55E6C7-2769-47DE-8A73-BDEC1824B3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AEF365-E69F-4C76-A43D-33DEC4459E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מספר שקופית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29E9AF-0733-49A0-8A94-197DB23E94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50882" y="388946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50882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100"/>
            </a:lvl2pPr>
            <a:lvl3pPr marL="914166" indent="0">
              <a:buNone/>
              <a:defRPr sz="1000"/>
            </a:lvl3pPr>
            <a:lvl4pPr marL="1371248" indent="0">
              <a:buNone/>
              <a:defRPr sz="900"/>
            </a:lvl4pPr>
            <a:lvl5pPr marL="1828331" indent="0">
              <a:buNone/>
              <a:defRPr sz="900"/>
            </a:lvl5pPr>
            <a:lvl6pPr marL="2285417" indent="0">
              <a:buNone/>
              <a:defRPr sz="900"/>
            </a:lvl6pPr>
            <a:lvl7pPr marL="2742497" indent="0">
              <a:buNone/>
              <a:defRPr sz="900"/>
            </a:lvl7pPr>
            <a:lvl8pPr marL="3199582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60277B-7B9F-4ADE-AF38-B7437AB3BA5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49532" y="6827839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2549532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082" indent="0">
              <a:buNone/>
              <a:defRPr sz="2800"/>
            </a:lvl2pPr>
            <a:lvl3pPr marL="914166" indent="0">
              <a:buNone/>
              <a:defRPr sz="2400"/>
            </a:lvl3pPr>
            <a:lvl4pPr marL="1371248" indent="0">
              <a:buNone/>
              <a:defRPr sz="2000"/>
            </a:lvl4pPr>
            <a:lvl5pPr marL="1828331" indent="0">
              <a:buNone/>
              <a:defRPr sz="2000"/>
            </a:lvl5pPr>
            <a:lvl6pPr marL="2285417" indent="0">
              <a:buNone/>
              <a:defRPr sz="2000"/>
            </a:lvl6pPr>
            <a:lvl7pPr marL="2742497" indent="0">
              <a:buNone/>
              <a:defRPr sz="2000"/>
            </a:lvl7pPr>
            <a:lvl8pPr marL="3199582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2549532" y="7634290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100"/>
            </a:lvl2pPr>
            <a:lvl3pPr marL="914166" indent="0">
              <a:buNone/>
              <a:defRPr sz="1000"/>
            </a:lvl3pPr>
            <a:lvl4pPr marL="1371248" indent="0">
              <a:buNone/>
              <a:defRPr sz="900"/>
            </a:lvl4pPr>
            <a:lvl5pPr marL="1828331" indent="0">
              <a:buNone/>
              <a:defRPr sz="900"/>
            </a:lvl5pPr>
            <a:lvl6pPr marL="2285417" indent="0">
              <a:buNone/>
              <a:defRPr sz="900"/>
            </a:lvl6pPr>
            <a:lvl7pPr marL="2742497" indent="0">
              <a:buNone/>
              <a:defRPr sz="900"/>
            </a:lvl7pPr>
            <a:lvl8pPr marL="3199582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88A741-F886-4940-BEAD-3A0190BF10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20700" y="177799"/>
            <a:ext cx="119380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 Black" pitchFamily="34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879600"/>
            <a:ext cx="11938000" cy="698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785" tIns="50785" rIns="50785" bIns="50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entury Gothic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Century Gothic" pitchFamily="34" charset="0"/>
              </a:rPr>
              <a:t>Second level</a:t>
            </a:r>
          </a:p>
          <a:p>
            <a:pPr lvl="2"/>
            <a:r>
              <a:rPr lang="en-US" smtClean="0">
                <a:sym typeface="Century Gothic" pitchFamily="34" charset="0"/>
              </a:rPr>
              <a:t>Third level</a:t>
            </a:r>
          </a:p>
          <a:p>
            <a:pPr lvl="3"/>
            <a:r>
              <a:rPr lang="en-US" smtClean="0">
                <a:sym typeface="Century Gothic" pitchFamily="34" charset="0"/>
              </a:rPr>
              <a:t>Fourth level</a:t>
            </a:r>
          </a:p>
          <a:p>
            <a:pPr lvl="4"/>
            <a:r>
              <a:rPr lang="en-US" smtClean="0">
                <a:sym typeface="Century Gothic" pitchFamily="34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2281245" y="9347206"/>
            <a:ext cx="312737" cy="3048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15" tIns="45708" rIns="91415" bIns="45708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808080"/>
                </a:solidFill>
                <a:latin typeface="Arial" charset="0"/>
                <a:cs typeface="Arial" charset="0"/>
                <a:sym typeface="Arial" charset="0"/>
              </a:defRPr>
            </a:lvl1pPr>
          </a:lstStyle>
          <a:p>
            <a:fld id="{450B0044-D5AC-4046-B688-4BA0D258F15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Arial Black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lack" pitchFamily="34" charset="0"/>
          <a:sym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lack" pitchFamily="34" charset="0"/>
          <a:sym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lack" pitchFamily="34" charset="0"/>
          <a:sym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lack" pitchFamily="34" charset="0"/>
          <a:sym typeface="Arial Black" pitchFamily="34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lack" pitchFamily="34" charset="0"/>
          <a:sym typeface="Arial Black" pitchFamily="34" charset="0"/>
        </a:defRPr>
      </a:lvl6pPr>
      <a:lvl7pPr marL="914166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lack" pitchFamily="34" charset="0"/>
          <a:sym typeface="Arial Black" pitchFamily="34" charset="0"/>
        </a:defRPr>
      </a:lvl7pPr>
      <a:lvl8pPr marL="1371248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lack" pitchFamily="34" charset="0"/>
          <a:sym typeface="Arial Black" pitchFamily="34" charset="0"/>
        </a:defRPr>
      </a:lvl8pPr>
      <a:lvl9pPr marL="1828331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lack" pitchFamily="34" charset="0"/>
          <a:sym typeface="Arial Black" pitchFamily="34" charset="0"/>
        </a:defRPr>
      </a:lvl9pPr>
    </p:titleStyle>
    <p:bodyStyle>
      <a:lvl1pPr marL="660231" indent="-444386" algn="l" rtl="0" fontAlgn="base">
        <a:spcBef>
          <a:spcPts val="2200"/>
        </a:spcBef>
        <a:spcAft>
          <a:spcPct val="0"/>
        </a:spcAft>
        <a:buClr>
          <a:srgbClr val="005A7C"/>
        </a:buClr>
        <a:buSzPct val="110000"/>
        <a:buFont typeface="Century Gothic" pitchFamily="34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Century Gothic" pitchFamily="34" charset="0"/>
        </a:defRPr>
      </a:lvl1pPr>
      <a:lvl2pPr marL="1104617" indent="-444386" algn="l" rtl="0" fontAlgn="base">
        <a:spcBef>
          <a:spcPts val="2200"/>
        </a:spcBef>
        <a:spcAft>
          <a:spcPct val="0"/>
        </a:spcAft>
        <a:buClr>
          <a:srgbClr val="005A7C"/>
        </a:buClr>
        <a:buSzPct val="110000"/>
        <a:buFont typeface="Century Gothic" pitchFamily="34" charset="0"/>
        <a:buChar char="•"/>
        <a:defRPr sz="2400">
          <a:solidFill>
            <a:schemeClr val="tx1"/>
          </a:solidFill>
          <a:latin typeface="+mn-lt"/>
          <a:sym typeface="Century Gothic" pitchFamily="34" charset="0"/>
        </a:defRPr>
      </a:lvl2pPr>
      <a:lvl3pPr marL="1549005" indent="-444386" algn="l" rtl="0" fontAlgn="base">
        <a:spcBef>
          <a:spcPts val="2200"/>
        </a:spcBef>
        <a:spcAft>
          <a:spcPct val="0"/>
        </a:spcAft>
        <a:buClr>
          <a:srgbClr val="005A7C"/>
        </a:buClr>
        <a:buSzPct val="110000"/>
        <a:buFont typeface="Century Gothic" pitchFamily="34" charset="0"/>
        <a:buChar char="•"/>
        <a:defRPr sz="2100">
          <a:solidFill>
            <a:schemeClr val="tx1"/>
          </a:solidFill>
          <a:latin typeface="+mn-lt"/>
          <a:sym typeface="Century Gothic" pitchFamily="34" charset="0"/>
        </a:defRPr>
      </a:lvl3pPr>
      <a:lvl4pPr marL="1993390" indent="-444386" algn="l" rtl="0" fontAlgn="base">
        <a:spcBef>
          <a:spcPts val="2200"/>
        </a:spcBef>
        <a:spcAft>
          <a:spcPct val="0"/>
        </a:spcAft>
        <a:buClr>
          <a:srgbClr val="005A7C"/>
        </a:buClr>
        <a:buSzPct val="110000"/>
        <a:buFont typeface="Century Gothic" pitchFamily="34" charset="0"/>
        <a:buChar char="•"/>
        <a:defRPr sz="2000">
          <a:solidFill>
            <a:schemeClr val="tx1"/>
          </a:solidFill>
          <a:latin typeface="+mn-lt"/>
          <a:sym typeface="Century Gothic" pitchFamily="34" charset="0"/>
        </a:defRPr>
      </a:lvl4pPr>
      <a:lvl5pPr marL="2437775" indent="-444386" algn="l" rtl="0" fontAlgn="base">
        <a:spcBef>
          <a:spcPts val="2200"/>
        </a:spcBef>
        <a:spcAft>
          <a:spcPct val="0"/>
        </a:spcAft>
        <a:buClr>
          <a:srgbClr val="005A7C"/>
        </a:buClr>
        <a:buSzPct val="110000"/>
        <a:buFont typeface="Century Gothic" pitchFamily="34" charset="0"/>
        <a:buChar char="•"/>
        <a:defRPr>
          <a:solidFill>
            <a:schemeClr val="tx1"/>
          </a:solidFill>
          <a:latin typeface="+mn-lt"/>
          <a:sym typeface="Century Gothic" pitchFamily="34" charset="0"/>
        </a:defRPr>
      </a:lvl5pPr>
      <a:lvl6pPr marL="2894858" indent="-444386" algn="l" rtl="0" fontAlgn="base">
        <a:spcBef>
          <a:spcPts val="2200"/>
        </a:spcBef>
        <a:spcAft>
          <a:spcPct val="0"/>
        </a:spcAft>
        <a:buClr>
          <a:srgbClr val="005A7C"/>
        </a:buClr>
        <a:buSzPct val="110000"/>
        <a:buFont typeface="Century Gothic" pitchFamily="34" charset="0"/>
        <a:buChar char="•"/>
        <a:defRPr>
          <a:solidFill>
            <a:schemeClr val="tx1"/>
          </a:solidFill>
          <a:latin typeface="+mn-lt"/>
          <a:sym typeface="Century Gothic" pitchFamily="34" charset="0"/>
        </a:defRPr>
      </a:lvl6pPr>
      <a:lvl7pPr marL="3351942" indent="-444386" algn="l" rtl="0" fontAlgn="base">
        <a:spcBef>
          <a:spcPts val="2200"/>
        </a:spcBef>
        <a:spcAft>
          <a:spcPct val="0"/>
        </a:spcAft>
        <a:buClr>
          <a:srgbClr val="005A7C"/>
        </a:buClr>
        <a:buSzPct val="110000"/>
        <a:buFont typeface="Century Gothic" pitchFamily="34" charset="0"/>
        <a:buChar char="•"/>
        <a:defRPr>
          <a:solidFill>
            <a:schemeClr val="tx1"/>
          </a:solidFill>
          <a:latin typeface="+mn-lt"/>
          <a:sym typeface="Century Gothic" pitchFamily="34" charset="0"/>
        </a:defRPr>
      </a:lvl7pPr>
      <a:lvl8pPr marL="3809026" indent="-444386" algn="l" rtl="0" fontAlgn="base">
        <a:spcBef>
          <a:spcPts val="2200"/>
        </a:spcBef>
        <a:spcAft>
          <a:spcPct val="0"/>
        </a:spcAft>
        <a:buClr>
          <a:srgbClr val="005A7C"/>
        </a:buClr>
        <a:buSzPct val="110000"/>
        <a:buFont typeface="Century Gothic" pitchFamily="34" charset="0"/>
        <a:buChar char="•"/>
        <a:defRPr>
          <a:solidFill>
            <a:schemeClr val="tx1"/>
          </a:solidFill>
          <a:latin typeface="+mn-lt"/>
          <a:sym typeface="Century Gothic" pitchFamily="34" charset="0"/>
        </a:defRPr>
      </a:lvl8pPr>
      <a:lvl9pPr marL="4266105" indent="-444386" algn="l" rtl="0" fontAlgn="base">
        <a:spcBef>
          <a:spcPts val="2200"/>
        </a:spcBef>
        <a:spcAft>
          <a:spcPct val="0"/>
        </a:spcAft>
        <a:buClr>
          <a:srgbClr val="005A7C"/>
        </a:buClr>
        <a:buSzPct val="110000"/>
        <a:buFont typeface="Century Gothic" pitchFamily="34" charset="0"/>
        <a:buChar char="•"/>
        <a:defRPr>
          <a:solidFill>
            <a:schemeClr val="tx1"/>
          </a:solidFill>
          <a:latin typeface="+mn-lt"/>
          <a:sym typeface="Century Gothic" pitchFamily="34" charset="0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1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7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7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0240" y="390596"/>
            <a:ext cx="1170432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240" y="2275841"/>
            <a:ext cx="11704320" cy="64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240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endParaRPr lang="es-E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307" y="8882098"/>
            <a:ext cx="4118187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>
            <a:lvl1pPr algn="ctr">
              <a:defRPr sz="2000"/>
            </a:lvl1pPr>
          </a:lstStyle>
          <a:p>
            <a:endParaRPr lang="es-E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>
            <a:lvl1pPr algn="r">
              <a:defRPr sz="2000"/>
            </a:lvl1pPr>
          </a:lstStyle>
          <a:p>
            <a:fld id="{2B8ED946-473F-4DCF-B505-88BCCAC2832D}" type="slidenum">
              <a:rPr lang="es-ES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s-E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7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  <a:cs typeface="Arial" charset="0"/>
        </a:defRPr>
      </a:lvl5pPr>
      <a:lvl6pPr marL="650230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  <a:cs typeface="Arial" charset="0"/>
        </a:defRPr>
      </a:lvl6pPr>
      <a:lvl7pPr marL="1300460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  <a:cs typeface="Arial" charset="0"/>
        </a:defRPr>
      </a:lvl7pPr>
      <a:lvl8pPr marL="1950690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  <a:cs typeface="Arial" charset="0"/>
        </a:defRPr>
      </a:lvl8pPr>
      <a:lvl9pPr marL="2600919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487672" indent="-487672" algn="l" rtl="0" fontAlgn="base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rtl="0" fontAlgn="base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  <a:cs typeface="+mn-cs"/>
        </a:defRPr>
      </a:lvl2pPr>
      <a:lvl3pPr marL="1625575" indent="-325115" algn="l" rtl="0" fontAlgn="base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cs typeface="+mn-cs"/>
        </a:defRPr>
      </a:lvl3pPr>
      <a:lvl4pPr marL="2275804" indent="-325115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4pPr>
      <a:lvl5pPr marL="2926034" indent="-325115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cs typeface="+mn-cs"/>
        </a:defRPr>
      </a:lvl5pPr>
      <a:lvl6pPr marL="3576264" indent="-325115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cs typeface="+mn-cs"/>
        </a:defRPr>
      </a:lvl6pPr>
      <a:lvl7pPr marL="4226494" indent="-325115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cs typeface="+mn-cs"/>
        </a:defRPr>
      </a:lvl7pPr>
      <a:lvl8pPr marL="4876724" indent="-325115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cs typeface="+mn-cs"/>
        </a:defRPr>
      </a:lvl8pPr>
      <a:lvl9pPr marL="5526954" indent="-325115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02000" y="52264"/>
            <a:ext cx="70739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he-IL" sz="8000" b="1" kern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 Black" pitchFamily="34" charset="0"/>
                <a:sym typeface="Arial Black" pitchFamily="34" charset="0"/>
              </a:rPr>
              <a:t>מערכת לניהול תיקי פרויקט</a:t>
            </a:r>
            <a:endParaRPr lang="en-US" sz="8000" b="1" kern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 Black" pitchFamily="34" charset="0"/>
              <a:sym typeface="Arial Black" pitchFamily="34" charset="0"/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5039502" y="2369294"/>
            <a:ext cx="2794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he-IL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ליאור זיני</a:t>
            </a:r>
            <a:endParaRPr lang="he-IL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מלבן 6"/>
          <p:cNvSpPr/>
          <p:nvPr/>
        </p:nvSpPr>
        <p:spPr>
          <a:xfrm>
            <a:off x="4785372" y="3089374"/>
            <a:ext cx="3326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he-IL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שמוליק חזן</a:t>
            </a:r>
            <a:endParaRPr lang="he-IL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4989756" y="3881462"/>
            <a:ext cx="2917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he-IL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דורון וקנין</a:t>
            </a:r>
            <a:endParaRPr lang="he-IL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מלבן 8"/>
          <p:cNvSpPr/>
          <p:nvPr/>
        </p:nvSpPr>
        <p:spPr>
          <a:xfrm>
            <a:off x="3987492" y="4693875"/>
            <a:ext cx="508985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מנחה: בועז </a:t>
            </a:r>
            <a:r>
              <a:rPr lang="he-IL" sz="4800" b="1" dirty="0" err="1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ניסימוב</a:t>
            </a:r>
            <a:endParaRPr lang="he-IL" sz="48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7170" name="Picture 2" descr="C:\Users\Lior\Desktop\מצגת פרויקט\לוגו מאסטר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44" y="5884912"/>
            <a:ext cx="12979294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70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2282576" y="-235768"/>
            <a:ext cx="10657184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r" defTabSz="914166"/>
            <a:r>
              <a:rPr lang="he-IL" sz="66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Arial Black" pitchFamily="34" charset="0"/>
              </a:rPr>
              <a:t>הפתרון – מערכת מידע</a:t>
            </a:r>
            <a:endParaRPr lang="en-US" sz="6600" b="1" kern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  <a:sym typeface="Arial Black" pitchFamily="34" charset="0"/>
            </a:endParaRPr>
          </a:p>
        </p:txBody>
      </p:sp>
      <p:graphicFrame>
        <p:nvGraphicFramePr>
          <p:cNvPr id="6" name="דיאגרמה 5"/>
          <p:cNvGraphicFramePr/>
          <p:nvPr>
            <p:extLst>
              <p:ext uri="{D42A27DB-BD31-4B8C-83A1-F6EECF244321}">
                <p14:modId xmlns:p14="http://schemas.microsoft.com/office/powerpoint/2010/main" val="2926444378"/>
              </p:ext>
            </p:extLst>
          </p:nvPr>
        </p:nvGraphicFramePr>
        <p:xfrm>
          <a:off x="453728" y="1636440"/>
          <a:ext cx="9807541" cy="6130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צורה חופשית 8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11" name="צורה חופשית 10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מצב קיים</a:t>
            </a:r>
            <a:endParaRPr lang="he-IL" sz="2400" kern="1200" dirty="0">
              <a:solidFill>
                <a:schemeClr val="bg1"/>
              </a:solidFill>
            </a:endParaRPr>
          </a:p>
        </p:txBody>
      </p:sp>
      <p:sp>
        <p:nvSpPr>
          <p:cNvPr id="13" name="צורה חופשית 12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מבנה המערכת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15" name="צורה חופשית 14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מסכי מערכת</a:t>
            </a:r>
            <a:endParaRPr lang="he-IL" sz="2400" b="1" kern="1200" dirty="0"/>
          </a:p>
        </p:txBody>
      </p:sp>
    </p:spTree>
    <p:extLst>
      <p:ext uri="{BB962C8B-B14F-4D97-AF65-F5344CB8AC3E}">
        <p14:creationId xmlns:p14="http://schemas.microsoft.com/office/powerpoint/2010/main" val="4140853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/>
          <p:cNvGraphicFramePr/>
          <p:nvPr>
            <p:extLst>
              <p:ext uri="{D42A27DB-BD31-4B8C-83A1-F6EECF244321}">
                <p14:modId xmlns:p14="http://schemas.microsoft.com/office/powerpoint/2010/main" val="694543256"/>
              </p:ext>
            </p:extLst>
          </p:nvPr>
        </p:nvGraphicFramePr>
        <p:xfrm>
          <a:off x="871322" y="1060376"/>
          <a:ext cx="9159470" cy="7354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צורה חופשית 8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11" name="צורה חופשית 10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מצב קיים</a:t>
            </a:r>
            <a:endParaRPr lang="he-IL" sz="2400" kern="1200" dirty="0">
              <a:solidFill>
                <a:schemeClr val="bg1"/>
              </a:solidFill>
            </a:endParaRPr>
          </a:p>
        </p:txBody>
      </p:sp>
      <p:sp>
        <p:nvSpPr>
          <p:cNvPr id="13" name="צורה חופשית 12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מבנה המערכת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15" name="צורה חופשית 14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מסכי מערכת</a:t>
            </a:r>
            <a:endParaRPr lang="he-IL" sz="2400" b="1" kern="1200" dirty="0"/>
          </a:p>
        </p:txBody>
      </p:sp>
      <p:sp>
        <p:nvSpPr>
          <p:cNvPr id="7" name="Rectangle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31552" y="162868"/>
            <a:ext cx="995928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defTabSz="914166"/>
            <a:r>
              <a:rPr lang="he-IL" sz="66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Arial Black" pitchFamily="34" charset="0"/>
              </a:rPr>
              <a:t>משתמשי המערכת</a:t>
            </a:r>
            <a:endParaRPr lang="en-US" sz="6600" b="1" kern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680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152400"/>
            <a:ext cx="11938000" cy="825500"/>
          </a:xfrm>
          <a:ln/>
        </p:spPr>
        <p:txBody>
          <a:bodyPr/>
          <a:lstStyle/>
          <a:p>
            <a:r>
              <a:rPr lang="he-IL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פלטפורמות המערכת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9" name="קבוצה 28"/>
          <p:cNvGrpSpPr/>
          <p:nvPr/>
        </p:nvGrpSpPr>
        <p:grpSpPr>
          <a:xfrm>
            <a:off x="4236459" y="2081647"/>
            <a:ext cx="3178322" cy="5984926"/>
            <a:chOff x="4695677" y="2092276"/>
            <a:chExt cx="3178323" cy="5984926"/>
          </a:xfrm>
        </p:grpSpPr>
        <p:sp>
          <p:nvSpPr>
            <p:cNvPr id="5133" name="Rectangle 13"/>
            <p:cNvSpPr>
              <a:spLocks/>
            </p:cNvSpPr>
            <p:nvPr/>
          </p:nvSpPr>
          <p:spPr bwMode="auto">
            <a:xfrm>
              <a:off x="4805348" y="4812545"/>
              <a:ext cx="2840052" cy="5231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 algn="ctr">
                <a:spcBef>
                  <a:spcPts val="201"/>
                </a:spcBef>
              </a:pPr>
              <a:r>
                <a:rPr lang="he-IL" sz="31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אפליקציית ייצור</a:t>
              </a:r>
              <a:endParaRPr lang="en-US" sz="31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0357" y="2353841"/>
              <a:ext cx="2303092" cy="256333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5135" name="Rectangle 15"/>
            <p:cNvSpPr>
              <a:spLocks/>
            </p:cNvSpPr>
            <p:nvPr/>
          </p:nvSpPr>
          <p:spPr bwMode="auto">
            <a:xfrm>
              <a:off x="4695677" y="5845186"/>
              <a:ext cx="2867114" cy="22320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 algn="ctr">
                <a:spcBef>
                  <a:spcPts val="201"/>
                </a:spcBef>
              </a:pPr>
              <a:r>
                <a:rPr lang="he-IL" sz="2400" b="1" dirty="0">
                  <a:solidFill>
                    <a:srgbClr val="343434"/>
                  </a:solidFill>
                </a:rPr>
                <a:t>מתן אפשרות לעובדי הייצור לדווח על פגמים וחוסרים</a:t>
              </a:r>
              <a:endParaRPr lang="en-US" sz="2400" b="1" dirty="0">
                <a:solidFill>
                  <a:srgbClr val="343434"/>
                </a:solidFill>
              </a:endParaRPr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7874000" y="2092276"/>
              <a:ext cx="0" cy="2999271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prstDash val="sysDot"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קבוצה 3"/>
          <p:cNvGrpSpPr/>
          <p:nvPr/>
        </p:nvGrpSpPr>
        <p:grpSpPr>
          <a:xfrm>
            <a:off x="7645400" y="1937855"/>
            <a:ext cx="3032334" cy="4724393"/>
            <a:chOff x="9366250" y="1937855"/>
            <a:chExt cx="3032334" cy="4724393"/>
          </a:xfrm>
        </p:grpSpPr>
        <p:sp>
          <p:nvSpPr>
            <p:cNvPr id="5131" name="Rectangle 11"/>
            <p:cNvSpPr>
              <a:spLocks/>
            </p:cNvSpPr>
            <p:nvPr/>
          </p:nvSpPr>
          <p:spPr bwMode="auto">
            <a:xfrm>
              <a:off x="9366250" y="4692999"/>
              <a:ext cx="3032334" cy="5231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 algn="ctr">
                <a:spcBef>
                  <a:spcPts val="201"/>
                </a:spcBef>
              </a:pPr>
              <a:r>
                <a:rPr lang="en-US" sz="31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he-IL" sz="31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מערכת מבוססת</a:t>
              </a:r>
              <a:endParaRPr lang="en-US" sz="31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5132" name="Rectangle 12"/>
            <p:cNvSpPr>
              <a:spLocks/>
            </p:cNvSpPr>
            <p:nvPr/>
          </p:nvSpPr>
          <p:spPr bwMode="auto">
            <a:xfrm>
              <a:off x="9442450" y="5725632"/>
              <a:ext cx="2867114" cy="9366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 algn="ctr">
                <a:spcBef>
                  <a:spcPts val="201"/>
                </a:spcBef>
              </a:pPr>
              <a:r>
                <a:rPr lang="he-IL" sz="2400" b="1" dirty="0">
                  <a:solidFill>
                    <a:srgbClr val="343434"/>
                  </a:solidFill>
                </a:rPr>
                <a:t>מחולקת למודולים עבור מנהלי </a:t>
              </a:r>
              <a:r>
                <a:rPr lang="he-IL" sz="2400" b="1" dirty="0" smtClean="0">
                  <a:solidFill>
                    <a:srgbClr val="343434"/>
                  </a:solidFill>
                </a:rPr>
                <a:t>המחלקות בארגון</a:t>
              </a:r>
              <a:endParaRPr lang="en-US" sz="2400" b="1" dirty="0">
                <a:solidFill>
                  <a:srgbClr val="343434"/>
                </a:solidFill>
              </a:endParaRPr>
            </a:p>
          </p:txBody>
        </p:sp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625472" y="1937855"/>
              <a:ext cx="2381428" cy="265051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10356850" y="5086880"/>
              <a:ext cx="1143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WEB</a:t>
              </a:r>
            </a:p>
          </p:txBody>
        </p:sp>
      </p:grpSp>
      <p:sp>
        <p:nvSpPr>
          <p:cNvPr id="31" name="מלבן 30"/>
          <p:cNvSpPr/>
          <p:nvPr/>
        </p:nvSpPr>
        <p:spPr bwMode="auto">
          <a:xfrm>
            <a:off x="7645400" y="9372601"/>
            <a:ext cx="2286000" cy="381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numCol="1" rtlCol="0" anchor="t" anchorCtr="0" compatLnSpc="1">
            <a:prstTxWarp prst="textNoShape">
              <a:avLst/>
            </a:prstTxWarp>
          </a:bodyPr>
          <a:lstStyle/>
          <a:p>
            <a:pPr defTabSz="914307"/>
            <a:endParaRPr lang="en-US" dirty="0"/>
          </a:p>
        </p:txBody>
      </p:sp>
      <p:grpSp>
        <p:nvGrpSpPr>
          <p:cNvPr id="3" name="קבוצה 2"/>
          <p:cNvGrpSpPr/>
          <p:nvPr/>
        </p:nvGrpSpPr>
        <p:grpSpPr>
          <a:xfrm>
            <a:off x="936428" y="2093553"/>
            <a:ext cx="3045692" cy="5879591"/>
            <a:chOff x="936428" y="2093553"/>
            <a:chExt cx="3045692" cy="5879591"/>
          </a:xfrm>
        </p:grpSpPr>
        <p:pic>
          <p:nvPicPr>
            <p:cNvPr id="5129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75112" y="2214908"/>
              <a:ext cx="2193421" cy="24412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5134" name="Rectangle 14"/>
            <p:cNvSpPr>
              <a:spLocks/>
            </p:cNvSpPr>
            <p:nvPr/>
          </p:nvSpPr>
          <p:spPr bwMode="auto">
            <a:xfrm>
              <a:off x="936428" y="4708488"/>
              <a:ext cx="2867114" cy="5231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 algn="ctr">
                <a:spcBef>
                  <a:spcPts val="201"/>
                </a:spcBef>
              </a:pPr>
              <a:r>
                <a:rPr lang="he-IL" sz="31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אפליקציה </a:t>
              </a:r>
              <a:r>
                <a:rPr lang="he-IL" sz="3100" b="1" cap="all" dirty="0" err="1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לסמארטפון</a:t>
              </a:r>
              <a:endParaRPr lang="en-US" sz="31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5136" name="Rectangle 16"/>
            <p:cNvSpPr>
              <a:spLocks/>
            </p:cNvSpPr>
            <p:nvPr/>
          </p:nvSpPr>
          <p:spPr bwMode="auto">
            <a:xfrm>
              <a:off x="960641" y="5741130"/>
              <a:ext cx="2867114" cy="223201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 algn="ctr">
                <a:spcBef>
                  <a:spcPts val="201"/>
                </a:spcBef>
              </a:pPr>
              <a:r>
                <a:rPr lang="he-IL" sz="2400" b="1" dirty="0">
                  <a:solidFill>
                    <a:srgbClr val="343434"/>
                  </a:solidFill>
                </a:rPr>
                <a:t>מנהל ההתקנות יהיה זמין למידע </a:t>
              </a:r>
              <a:r>
                <a:rPr lang="he-IL" sz="2400" b="1" dirty="0" smtClean="0">
                  <a:solidFill>
                    <a:srgbClr val="343434"/>
                  </a:solidFill>
                </a:rPr>
                <a:t>בזמן </a:t>
              </a:r>
              <a:r>
                <a:rPr lang="he-IL" sz="2400" b="1" dirty="0">
                  <a:solidFill>
                    <a:srgbClr val="343434"/>
                  </a:solidFill>
                </a:rPr>
                <a:t>אמת כאשר הוא נמצא באתרי הבניה ובדרכים</a:t>
              </a:r>
              <a:endParaRPr lang="en-US" sz="2400" b="1" dirty="0">
                <a:solidFill>
                  <a:srgbClr val="343434"/>
                </a:solidFill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 flipH="1">
              <a:off x="3982120" y="2093553"/>
              <a:ext cx="0" cy="2999271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prstDash val="sysDot"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" name="צורה חופשית 5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8" name="צורה חופשית 7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מצב קיים</a:t>
            </a:r>
            <a:endParaRPr lang="he-IL" sz="2400" kern="1200" dirty="0">
              <a:solidFill>
                <a:schemeClr val="bg1"/>
              </a:solidFill>
            </a:endParaRPr>
          </a:p>
        </p:txBody>
      </p:sp>
      <p:sp>
        <p:nvSpPr>
          <p:cNvPr id="10" name="צורה חופשית 9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מבנה המערכת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12" name="צורה חופשית 11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מסכי מערכת</a:t>
            </a:r>
            <a:endParaRPr lang="he-IL" sz="2400" b="1" kern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1000">
              <a:schemeClr val="tx1">
                <a:lumMod val="20000"/>
                <a:lumOff val="8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ior\Desktop\מצגת פרויקט\awesome-panoramic-ocean-view-modern-living-room-with-wooden-ceiling-by-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6" y="484312"/>
            <a:ext cx="12673408" cy="52556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65896" y="6821016"/>
            <a:ext cx="9528957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UML</a:t>
            </a:r>
            <a:r>
              <a:rPr lang="he-IL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Diagrams</a:t>
            </a:r>
            <a:r>
              <a:rPr lang="he-IL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he-IL" sz="9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5868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41000">
              <a:schemeClr val="tx1">
                <a:lumMod val="20000"/>
                <a:lumOff val="8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צורה חופשית 7"/>
          <p:cNvSpPr/>
          <p:nvPr/>
        </p:nvSpPr>
        <p:spPr>
          <a:xfrm>
            <a:off x="9742760" y="7685112"/>
            <a:ext cx="2952328" cy="1996480"/>
          </a:xfrm>
          <a:custGeom>
            <a:avLst/>
            <a:gdLst>
              <a:gd name="connsiteX0" fmla="*/ 0 w 3168373"/>
              <a:gd name="connsiteY0" fmla="*/ 1584187 h 3168373"/>
              <a:gd name="connsiteX1" fmla="*/ 1584187 w 3168373"/>
              <a:gd name="connsiteY1" fmla="*/ 0 h 3168373"/>
              <a:gd name="connsiteX2" fmla="*/ 3168374 w 3168373"/>
              <a:gd name="connsiteY2" fmla="*/ 1584187 h 3168373"/>
              <a:gd name="connsiteX3" fmla="*/ 1584187 w 3168373"/>
              <a:gd name="connsiteY3" fmla="*/ 3168374 h 3168373"/>
              <a:gd name="connsiteX4" fmla="*/ 0 w 3168373"/>
              <a:gd name="connsiteY4" fmla="*/ 1584187 h 316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373" h="3168373">
                <a:moveTo>
                  <a:pt x="0" y="1584187"/>
                </a:moveTo>
                <a:cubicBezTo>
                  <a:pt x="0" y="709265"/>
                  <a:pt x="709265" y="0"/>
                  <a:pt x="1584187" y="0"/>
                </a:cubicBezTo>
                <a:cubicBezTo>
                  <a:pt x="2459109" y="0"/>
                  <a:pt x="3168374" y="709265"/>
                  <a:pt x="3168374" y="1584187"/>
                </a:cubicBezTo>
                <a:cubicBezTo>
                  <a:pt x="3168374" y="2459109"/>
                  <a:pt x="2459109" y="3168374"/>
                  <a:pt x="1584187" y="3168374"/>
                </a:cubicBezTo>
                <a:cubicBezTo>
                  <a:pt x="709265" y="3168374"/>
                  <a:pt x="0" y="2459109"/>
                  <a:pt x="0" y="1584187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546547" tIns="546547" rIns="546547" bIns="546547" numCol="1" spcCol="1270" anchor="ctr" anchorCtr="0">
            <a:noAutofit/>
          </a:bodyPr>
          <a:lstStyle/>
          <a:p>
            <a:pPr lvl="0" algn="ctr" defTabSz="2889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500" kern="1200" dirty="0" smtClean="0">
                <a:solidFill>
                  <a:schemeClr val="bg1"/>
                </a:solidFill>
              </a:rPr>
              <a:t>ERD</a:t>
            </a:r>
            <a:endParaRPr lang="he-IL" sz="6500" kern="1200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64"/>
            <a:ext cx="13004800" cy="936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7319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1000">
              <a:schemeClr val="tx1">
                <a:lumMod val="20000"/>
                <a:lumOff val="8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צורה חופשית 4"/>
          <p:cNvSpPr/>
          <p:nvPr/>
        </p:nvSpPr>
        <p:spPr>
          <a:xfrm>
            <a:off x="9145016" y="7469088"/>
            <a:ext cx="3766096" cy="2212504"/>
          </a:xfrm>
          <a:custGeom>
            <a:avLst/>
            <a:gdLst>
              <a:gd name="connsiteX0" fmla="*/ 0 w 3168373"/>
              <a:gd name="connsiteY0" fmla="*/ 1584187 h 3168373"/>
              <a:gd name="connsiteX1" fmla="*/ 1584187 w 3168373"/>
              <a:gd name="connsiteY1" fmla="*/ 0 h 3168373"/>
              <a:gd name="connsiteX2" fmla="*/ 3168374 w 3168373"/>
              <a:gd name="connsiteY2" fmla="*/ 1584187 h 3168373"/>
              <a:gd name="connsiteX3" fmla="*/ 1584187 w 3168373"/>
              <a:gd name="connsiteY3" fmla="*/ 3168374 h 3168373"/>
              <a:gd name="connsiteX4" fmla="*/ 0 w 3168373"/>
              <a:gd name="connsiteY4" fmla="*/ 1584187 h 316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373" h="3168373">
                <a:moveTo>
                  <a:pt x="0" y="1584187"/>
                </a:moveTo>
                <a:cubicBezTo>
                  <a:pt x="0" y="709265"/>
                  <a:pt x="709265" y="0"/>
                  <a:pt x="1584187" y="0"/>
                </a:cubicBezTo>
                <a:cubicBezTo>
                  <a:pt x="2459109" y="0"/>
                  <a:pt x="3168374" y="709265"/>
                  <a:pt x="3168374" y="1584187"/>
                </a:cubicBezTo>
                <a:cubicBezTo>
                  <a:pt x="3168374" y="2459109"/>
                  <a:pt x="2459109" y="3168374"/>
                  <a:pt x="1584187" y="3168374"/>
                </a:cubicBezTo>
                <a:cubicBezTo>
                  <a:pt x="709265" y="3168374"/>
                  <a:pt x="0" y="2459109"/>
                  <a:pt x="0" y="1584187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546547" tIns="546547" rIns="546547" bIns="546547" numCol="1" spcCol="1270" anchor="ctr" anchorCtr="0">
            <a:noAutofit/>
          </a:bodyPr>
          <a:lstStyle/>
          <a:p>
            <a:pPr lvl="0" algn="ctr" defTabSz="2889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 smtClean="0">
                <a:solidFill>
                  <a:schemeClr val="bg1"/>
                </a:solidFill>
              </a:rPr>
              <a:t>Use Case</a:t>
            </a:r>
            <a:endParaRPr lang="en-US" sz="4000" b="1" kern="1200" dirty="0" smtClean="0">
              <a:solidFill>
                <a:schemeClr val="bg1"/>
              </a:solidFill>
            </a:endParaRPr>
          </a:p>
          <a:p>
            <a:pPr lvl="0" algn="ctr" defTabSz="2889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4000" dirty="0" smtClean="0">
                <a:solidFill>
                  <a:schemeClr val="bg1"/>
                </a:solidFill>
              </a:rPr>
              <a:t>מנהל מכירות</a:t>
            </a:r>
            <a:endParaRPr lang="he-IL" sz="4000" kern="1200" dirty="0">
              <a:solidFill>
                <a:schemeClr val="bg1"/>
              </a:solidFill>
            </a:endParaRPr>
          </a:p>
        </p:txBody>
      </p:sp>
      <p:sp>
        <p:nvSpPr>
          <p:cNvPr id="10" name="מלבן 9"/>
          <p:cNvSpPr/>
          <p:nvPr/>
        </p:nvSpPr>
        <p:spPr bwMode="auto">
          <a:xfrm>
            <a:off x="957784" y="121658"/>
            <a:ext cx="11953328" cy="9559934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  <p:pic>
        <p:nvPicPr>
          <p:cNvPr id="8195" name="Picture 3" descr="C:\Users\Lior\Desktop\מצגת פרויקט\hux 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336" y="124272"/>
            <a:ext cx="12976730" cy="95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258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1000">
              <a:schemeClr val="tx1">
                <a:lumMod val="20000"/>
                <a:lumOff val="8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Lior\Desktop\מצגת פרויקט\Use Case - Techni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72"/>
            <a:ext cx="12884350" cy="914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צורה חופשית 4"/>
          <p:cNvSpPr/>
          <p:nvPr/>
        </p:nvSpPr>
        <p:spPr>
          <a:xfrm>
            <a:off x="9145016" y="7469088"/>
            <a:ext cx="3766096" cy="2212504"/>
          </a:xfrm>
          <a:custGeom>
            <a:avLst/>
            <a:gdLst>
              <a:gd name="connsiteX0" fmla="*/ 0 w 3168373"/>
              <a:gd name="connsiteY0" fmla="*/ 1584187 h 3168373"/>
              <a:gd name="connsiteX1" fmla="*/ 1584187 w 3168373"/>
              <a:gd name="connsiteY1" fmla="*/ 0 h 3168373"/>
              <a:gd name="connsiteX2" fmla="*/ 3168374 w 3168373"/>
              <a:gd name="connsiteY2" fmla="*/ 1584187 h 3168373"/>
              <a:gd name="connsiteX3" fmla="*/ 1584187 w 3168373"/>
              <a:gd name="connsiteY3" fmla="*/ 3168374 h 3168373"/>
              <a:gd name="connsiteX4" fmla="*/ 0 w 3168373"/>
              <a:gd name="connsiteY4" fmla="*/ 1584187 h 316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373" h="3168373">
                <a:moveTo>
                  <a:pt x="0" y="1584187"/>
                </a:moveTo>
                <a:cubicBezTo>
                  <a:pt x="0" y="709265"/>
                  <a:pt x="709265" y="0"/>
                  <a:pt x="1584187" y="0"/>
                </a:cubicBezTo>
                <a:cubicBezTo>
                  <a:pt x="2459109" y="0"/>
                  <a:pt x="3168374" y="709265"/>
                  <a:pt x="3168374" y="1584187"/>
                </a:cubicBezTo>
                <a:cubicBezTo>
                  <a:pt x="3168374" y="2459109"/>
                  <a:pt x="2459109" y="3168374"/>
                  <a:pt x="1584187" y="3168374"/>
                </a:cubicBezTo>
                <a:cubicBezTo>
                  <a:pt x="709265" y="3168374"/>
                  <a:pt x="0" y="2459109"/>
                  <a:pt x="0" y="1584187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546547" tIns="546547" rIns="546547" bIns="546547" numCol="1" spcCol="1270" anchor="ctr" anchorCtr="0">
            <a:noAutofit/>
          </a:bodyPr>
          <a:lstStyle/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en-US" sz="4000" b="1" dirty="0" smtClean="0">
                <a:solidFill>
                  <a:srgbClr val="FFFFFF"/>
                </a:solidFill>
              </a:rPr>
              <a:t>Use Case</a:t>
            </a:r>
          </a:p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he-IL" sz="4000" dirty="0" smtClean="0">
                <a:solidFill>
                  <a:srgbClr val="FFFFFF"/>
                </a:solidFill>
              </a:rPr>
              <a:t>מנהל טכני</a:t>
            </a:r>
            <a:endParaRPr lang="he-IL" sz="4000" dirty="0">
              <a:solidFill>
                <a:srgbClr val="FFFFFF"/>
              </a:solidFill>
            </a:endParaRPr>
          </a:p>
        </p:txBody>
      </p:sp>
      <p:sp>
        <p:nvSpPr>
          <p:cNvPr id="2" name="מלבן 1"/>
          <p:cNvSpPr/>
          <p:nvPr/>
        </p:nvSpPr>
        <p:spPr bwMode="auto">
          <a:xfrm>
            <a:off x="1029792" y="124272"/>
            <a:ext cx="11881320" cy="9557320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52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1000">
              <a:schemeClr val="tx1">
                <a:lumMod val="20000"/>
                <a:lumOff val="8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ior\Desktop\מצגת פרויקט\Use Case  - Install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44" y="52264"/>
            <a:ext cx="12983120" cy="770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/>
          <p:cNvSpPr/>
          <p:nvPr/>
        </p:nvSpPr>
        <p:spPr bwMode="auto">
          <a:xfrm>
            <a:off x="1173808" y="52264"/>
            <a:ext cx="11737304" cy="7704856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  <p:sp>
        <p:nvSpPr>
          <p:cNvPr id="5" name="צורה חופשית 4"/>
          <p:cNvSpPr/>
          <p:nvPr/>
        </p:nvSpPr>
        <p:spPr>
          <a:xfrm>
            <a:off x="9145016" y="7469088"/>
            <a:ext cx="3766096" cy="2212504"/>
          </a:xfrm>
          <a:custGeom>
            <a:avLst/>
            <a:gdLst>
              <a:gd name="connsiteX0" fmla="*/ 0 w 3168373"/>
              <a:gd name="connsiteY0" fmla="*/ 1584187 h 3168373"/>
              <a:gd name="connsiteX1" fmla="*/ 1584187 w 3168373"/>
              <a:gd name="connsiteY1" fmla="*/ 0 h 3168373"/>
              <a:gd name="connsiteX2" fmla="*/ 3168374 w 3168373"/>
              <a:gd name="connsiteY2" fmla="*/ 1584187 h 3168373"/>
              <a:gd name="connsiteX3" fmla="*/ 1584187 w 3168373"/>
              <a:gd name="connsiteY3" fmla="*/ 3168374 h 3168373"/>
              <a:gd name="connsiteX4" fmla="*/ 0 w 3168373"/>
              <a:gd name="connsiteY4" fmla="*/ 1584187 h 316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373" h="3168373">
                <a:moveTo>
                  <a:pt x="0" y="1584187"/>
                </a:moveTo>
                <a:cubicBezTo>
                  <a:pt x="0" y="709265"/>
                  <a:pt x="709265" y="0"/>
                  <a:pt x="1584187" y="0"/>
                </a:cubicBezTo>
                <a:cubicBezTo>
                  <a:pt x="2459109" y="0"/>
                  <a:pt x="3168374" y="709265"/>
                  <a:pt x="3168374" y="1584187"/>
                </a:cubicBezTo>
                <a:cubicBezTo>
                  <a:pt x="3168374" y="2459109"/>
                  <a:pt x="2459109" y="3168374"/>
                  <a:pt x="1584187" y="3168374"/>
                </a:cubicBezTo>
                <a:cubicBezTo>
                  <a:pt x="709265" y="3168374"/>
                  <a:pt x="0" y="2459109"/>
                  <a:pt x="0" y="1584187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546547" tIns="546547" rIns="546547" bIns="546547" numCol="1" spcCol="1270" anchor="ctr" anchorCtr="0">
            <a:noAutofit/>
          </a:bodyPr>
          <a:lstStyle/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en-US" sz="4000" b="1" dirty="0" smtClean="0">
                <a:solidFill>
                  <a:srgbClr val="FFFFFF"/>
                </a:solidFill>
              </a:rPr>
              <a:t>Use Case</a:t>
            </a:r>
          </a:p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he-IL" sz="4000" dirty="0" smtClean="0">
                <a:solidFill>
                  <a:srgbClr val="FFFFFF"/>
                </a:solidFill>
              </a:rPr>
              <a:t>מנהל התקנות</a:t>
            </a:r>
            <a:endParaRPr lang="he-I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052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1000">
              <a:schemeClr val="tx1">
                <a:lumMod val="20000"/>
                <a:lumOff val="8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צורה חופשית 4"/>
          <p:cNvSpPr/>
          <p:nvPr/>
        </p:nvSpPr>
        <p:spPr>
          <a:xfrm>
            <a:off x="9145016" y="7469088"/>
            <a:ext cx="3766096" cy="2212504"/>
          </a:xfrm>
          <a:custGeom>
            <a:avLst/>
            <a:gdLst>
              <a:gd name="connsiteX0" fmla="*/ 0 w 3168373"/>
              <a:gd name="connsiteY0" fmla="*/ 1584187 h 3168373"/>
              <a:gd name="connsiteX1" fmla="*/ 1584187 w 3168373"/>
              <a:gd name="connsiteY1" fmla="*/ 0 h 3168373"/>
              <a:gd name="connsiteX2" fmla="*/ 3168374 w 3168373"/>
              <a:gd name="connsiteY2" fmla="*/ 1584187 h 3168373"/>
              <a:gd name="connsiteX3" fmla="*/ 1584187 w 3168373"/>
              <a:gd name="connsiteY3" fmla="*/ 3168374 h 3168373"/>
              <a:gd name="connsiteX4" fmla="*/ 0 w 3168373"/>
              <a:gd name="connsiteY4" fmla="*/ 1584187 h 316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373" h="3168373">
                <a:moveTo>
                  <a:pt x="0" y="1584187"/>
                </a:moveTo>
                <a:cubicBezTo>
                  <a:pt x="0" y="709265"/>
                  <a:pt x="709265" y="0"/>
                  <a:pt x="1584187" y="0"/>
                </a:cubicBezTo>
                <a:cubicBezTo>
                  <a:pt x="2459109" y="0"/>
                  <a:pt x="3168374" y="709265"/>
                  <a:pt x="3168374" y="1584187"/>
                </a:cubicBezTo>
                <a:cubicBezTo>
                  <a:pt x="3168374" y="2459109"/>
                  <a:pt x="2459109" y="3168374"/>
                  <a:pt x="1584187" y="3168374"/>
                </a:cubicBezTo>
                <a:cubicBezTo>
                  <a:pt x="709265" y="3168374"/>
                  <a:pt x="0" y="2459109"/>
                  <a:pt x="0" y="1584187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546547" tIns="546547" rIns="546547" bIns="546547" numCol="1" spcCol="1270" anchor="ctr" anchorCtr="0">
            <a:noAutofit/>
          </a:bodyPr>
          <a:lstStyle/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en-US" sz="4000" b="1" dirty="0" smtClean="0">
                <a:solidFill>
                  <a:srgbClr val="FFFFFF"/>
                </a:solidFill>
              </a:rPr>
              <a:t>Use Case</a:t>
            </a:r>
          </a:p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he-IL" sz="4000" dirty="0" smtClean="0">
                <a:solidFill>
                  <a:srgbClr val="FFFFFF"/>
                </a:solidFill>
              </a:rPr>
              <a:t>עובד ייצור</a:t>
            </a:r>
            <a:endParaRPr lang="he-IL" sz="4000" dirty="0">
              <a:solidFill>
                <a:srgbClr val="FFFFFF"/>
              </a:solidFill>
            </a:endParaRPr>
          </a:p>
        </p:txBody>
      </p:sp>
      <p:pic>
        <p:nvPicPr>
          <p:cNvPr id="11266" name="Picture 2" descr="C:\Users\Lior\Desktop\מצגת פרויקט\Use Case - Produ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18" y="412304"/>
            <a:ext cx="12789294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/>
          <p:cNvSpPr/>
          <p:nvPr/>
        </p:nvSpPr>
        <p:spPr bwMode="auto">
          <a:xfrm>
            <a:off x="1461840" y="268288"/>
            <a:ext cx="11449272" cy="6840760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52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xfrm>
            <a:off x="901700" y="177799"/>
            <a:ext cx="12306300" cy="825500"/>
          </a:xfrm>
          <a:ln/>
        </p:spPr>
        <p:txBody>
          <a:bodyPr/>
          <a:lstStyle/>
          <a:p>
            <a:r>
              <a:rPr lang="he-IL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מודולי</a:t>
            </a:r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המערכת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" name="קבוצה 1"/>
          <p:cNvGrpSpPr/>
          <p:nvPr/>
        </p:nvGrpSpPr>
        <p:grpSpPr>
          <a:xfrm>
            <a:off x="486803" y="1924472"/>
            <a:ext cx="10120053" cy="5472608"/>
            <a:chOff x="342787" y="2032001"/>
            <a:chExt cx="11938120" cy="5435599"/>
          </a:xfrm>
        </p:grpSpPr>
        <p:sp>
          <p:nvSpPr>
            <p:cNvPr id="9222" name="Rectangle 6"/>
            <p:cNvSpPr>
              <a:spLocks/>
            </p:cNvSpPr>
            <p:nvPr/>
          </p:nvSpPr>
          <p:spPr bwMode="auto">
            <a:xfrm>
              <a:off x="749305" y="5219701"/>
              <a:ext cx="3149601" cy="2159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מודול התקנות וקריאות שירות</a:t>
              </a:r>
              <a:endParaRPr lang="he-IL" sz="3200" dirty="0">
                <a:solidFill>
                  <a:schemeClr val="tx1"/>
                </a:solidFill>
              </a:endParaRPr>
            </a:p>
          </p:txBody>
        </p:sp>
        <p:sp>
          <p:nvSpPr>
            <p:cNvPr id="9223" name="Rectangle 7"/>
            <p:cNvSpPr>
              <a:spLocks/>
            </p:cNvSpPr>
            <p:nvPr/>
          </p:nvSpPr>
          <p:spPr bwMode="auto">
            <a:xfrm>
              <a:off x="5054600" y="5308600"/>
              <a:ext cx="3149601" cy="2159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מודול ייצור ורכש</a:t>
              </a:r>
            </a:p>
          </p:txBody>
        </p:sp>
        <p:sp>
          <p:nvSpPr>
            <p:cNvPr id="9224" name="Rectangle 8"/>
            <p:cNvSpPr>
              <a:spLocks/>
            </p:cNvSpPr>
            <p:nvPr/>
          </p:nvSpPr>
          <p:spPr bwMode="auto">
            <a:xfrm>
              <a:off x="9131306" y="5156200"/>
              <a:ext cx="3149601" cy="2159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מודול שיווק ומכירות</a:t>
              </a:r>
              <a:endParaRPr lang="he-IL" sz="2400" b="1" dirty="0" smtClean="0">
                <a:solidFill>
                  <a:srgbClr val="343434"/>
                </a:solidFill>
              </a:endParaRPr>
            </a:p>
            <a:p>
              <a:pPr marL="342900" indent="-34290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endParaRPr lang="he-IL" sz="2400" b="1" dirty="0" smtClean="0">
                <a:solidFill>
                  <a:srgbClr val="343434"/>
                </a:solidFill>
              </a:endParaRPr>
            </a:p>
          </p:txBody>
        </p:sp>
        <p:pic>
          <p:nvPicPr>
            <p:cNvPr id="1026" name="Picture 2" descr="C:\Users\207\Desktop\rl-sale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18" y="2032002"/>
              <a:ext cx="2992568" cy="29925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207\Desktop\glass-cutting-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504" y="2032001"/>
              <a:ext cx="3809203" cy="29925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207\Desktop\building-under-construction-with-workers-shutterstock_5786240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787" y="2032001"/>
              <a:ext cx="3797414" cy="29925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צורה חופשית 4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7" name="צורה חופשית 6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מצב קיים</a:t>
            </a:r>
            <a:endParaRPr lang="he-IL" sz="2400" kern="1200" dirty="0">
              <a:solidFill>
                <a:schemeClr val="bg1"/>
              </a:solidFill>
            </a:endParaRPr>
          </a:p>
        </p:txBody>
      </p:sp>
      <p:sp>
        <p:nvSpPr>
          <p:cNvPr id="9" name="צורה חופשית 8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מבנה המערכת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12" name="צורה חופשית 11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מסכי מערכת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3" name="אליפסה 2"/>
          <p:cNvSpPr/>
          <p:nvPr/>
        </p:nvSpPr>
        <p:spPr bwMode="auto">
          <a:xfrm>
            <a:off x="3501357" y="844352"/>
            <a:ext cx="4435554" cy="56166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105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/>
          <p:cNvGraphicFramePr/>
          <p:nvPr>
            <p:extLst>
              <p:ext uri="{D42A27DB-BD31-4B8C-83A1-F6EECF244321}">
                <p14:modId xmlns:p14="http://schemas.microsoft.com/office/powerpoint/2010/main" val="1965321186"/>
              </p:ext>
            </p:extLst>
          </p:nvPr>
        </p:nvGraphicFramePr>
        <p:xfrm>
          <a:off x="-194344" y="1636440"/>
          <a:ext cx="9289032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-2282576" y="-307776"/>
            <a:ext cx="10513168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r" defTabSz="914166"/>
            <a:r>
              <a:rPr lang="he-IL" sz="66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Arial Black" pitchFamily="34" charset="0"/>
              </a:rPr>
              <a:t> אודות חברת מאסטרו</a:t>
            </a:r>
            <a:endParaRPr lang="en-US" sz="6600" b="1" kern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  <a:sym typeface="Arial Black" pitchFamily="34" charset="0"/>
            </a:endParaRPr>
          </a:p>
        </p:txBody>
      </p:sp>
      <p:sp>
        <p:nvSpPr>
          <p:cNvPr id="27" name="צורה חופשית 26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תיאור הארגון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29" name="צורה חופשית 28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מצב קיים</a:t>
            </a:r>
            <a:endParaRPr lang="he-IL" sz="2400" kern="1200" dirty="0"/>
          </a:p>
        </p:txBody>
      </p:sp>
      <p:sp>
        <p:nvSpPr>
          <p:cNvPr id="31" name="צורה חופשית 30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מבנה המערכת</a:t>
            </a:r>
            <a:endParaRPr lang="he-IL" sz="2400" b="1" kern="1200" dirty="0"/>
          </a:p>
        </p:txBody>
      </p:sp>
      <p:sp>
        <p:nvSpPr>
          <p:cNvPr id="33" name="צורה חופשית 32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מסכי מערכת</a:t>
            </a:r>
            <a:endParaRPr lang="he-IL" sz="2400" b="1" kern="1200" dirty="0"/>
          </a:p>
        </p:txBody>
      </p:sp>
    </p:spTree>
    <p:extLst>
      <p:ext uri="{BB962C8B-B14F-4D97-AF65-F5344CB8AC3E}">
        <p14:creationId xmlns:p14="http://schemas.microsoft.com/office/powerpoint/2010/main" val="755368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60000">
              <a:schemeClr val="tx1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9B1D8-ACF6-4F8F-A6EC-376C55B4828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צורה חופשית 2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6" name="צורה חופשית 5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מצב קיים</a:t>
            </a:r>
            <a:endParaRPr lang="he-IL" sz="2400" kern="1200" dirty="0">
              <a:solidFill>
                <a:schemeClr val="bg1"/>
              </a:solidFill>
            </a:endParaRPr>
          </a:p>
        </p:txBody>
      </p:sp>
      <p:sp>
        <p:nvSpPr>
          <p:cNvPr id="8" name="צורה חופשית 7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מבנה המערכת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10" name="צורה חופשית 9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מסכי מערכת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60" name="Rectangle 4"/>
          <p:cNvSpPr/>
          <p:nvPr/>
        </p:nvSpPr>
        <p:spPr>
          <a:xfrm>
            <a:off x="4247221" y="152400"/>
            <a:ext cx="2400223" cy="71965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4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מנהל טכני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4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 דף הבית</a:t>
            </a:r>
            <a:endParaRPr lang="he-IL" sz="24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sp>
        <p:nvSpPr>
          <p:cNvPr id="61" name="Rectangle 19"/>
          <p:cNvSpPr/>
          <p:nvPr/>
        </p:nvSpPr>
        <p:spPr>
          <a:xfrm>
            <a:off x="9122943" y="1976785"/>
            <a:ext cx="1195881" cy="102780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בחירת פרויקט קיים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cxnSp>
        <p:nvCxnSpPr>
          <p:cNvPr id="62" name="Straight Arrow Connector 29"/>
          <p:cNvCxnSpPr>
            <a:stCxn id="60" idx="3"/>
            <a:endCxn id="61" idx="0"/>
          </p:cNvCxnSpPr>
          <p:nvPr/>
        </p:nvCxnSpPr>
        <p:spPr>
          <a:xfrm>
            <a:off x="6647444" y="512227"/>
            <a:ext cx="3073440" cy="1464558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63" name="Rectangle 53"/>
          <p:cNvSpPr/>
          <p:nvPr/>
        </p:nvSpPr>
        <p:spPr>
          <a:xfrm>
            <a:off x="4533735" y="1957736"/>
            <a:ext cx="1217986" cy="8765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צפיה בקריאות שירות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cxnSp>
        <p:nvCxnSpPr>
          <p:cNvPr id="64" name="Straight Arrow Connector 5"/>
          <p:cNvCxnSpPr>
            <a:stCxn id="60" idx="2"/>
            <a:endCxn id="63" idx="0"/>
          </p:cNvCxnSpPr>
          <p:nvPr/>
        </p:nvCxnSpPr>
        <p:spPr>
          <a:xfrm flipH="1">
            <a:off x="5142728" y="872054"/>
            <a:ext cx="304605" cy="1085682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65" name="Rectangle 56"/>
          <p:cNvSpPr/>
          <p:nvPr/>
        </p:nvSpPr>
        <p:spPr>
          <a:xfrm>
            <a:off x="1885548" y="1799075"/>
            <a:ext cx="1440449" cy="105423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מעקב אחר  הזמנות מספקים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cxnSp>
        <p:nvCxnSpPr>
          <p:cNvPr id="66" name="Straight Arrow Connector 7"/>
          <p:cNvCxnSpPr>
            <a:stCxn id="60" idx="2"/>
            <a:endCxn id="65" idx="0"/>
          </p:cNvCxnSpPr>
          <p:nvPr/>
        </p:nvCxnSpPr>
        <p:spPr>
          <a:xfrm flipH="1">
            <a:off x="2605773" y="872054"/>
            <a:ext cx="2841560" cy="927021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67" name="Rectangle 61"/>
          <p:cNvSpPr/>
          <p:nvPr/>
        </p:nvSpPr>
        <p:spPr>
          <a:xfrm>
            <a:off x="3071977" y="6103733"/>
            <a:ext cx="1175244" cy="83025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הזנת הזמנה מספק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sp>
        <p:nvSpPr>
          <p:cNvPr id="68" name="Rectangle 64"/>
          <p:cNvSpPr/>
          <p:nvPr/>
        </p:nvSpPr>
        <p:spPr>
          <a:xfrm>
            <a:off x="730187" y="3955659"/>
            <a:ext cx="1166328" cy="1199423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הצגת כל ההזמנות ותאריכי האספקה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cxnSp>
        <p:nvCxnSpPr>
          <p:cNvPr id="69" name="Straight Arrow Connector 14"/>
          <p:cNvCxnSpPr>
            <a:stCxn id="65" idx="2"/>
            <a:endCxn id="68" idx="0"/>
          </p:cNvCxnSpPr>
          <p:nvPr/>
        </p:nvCxnSpPr>
        <p:spPr>
          <a:xfrm flipH="1">
            <a:off x="1313350" y="2853305"/>
            <a:ext cx="1292424" cy="1102354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cxnSp>
        <p:nvCxnSpPr>
          <p:cNvPr id="70" name="Straight Arrow Connector 16"/>
          <p:cNvCxnSpPr>
            <a:stCxn id="68" idx="2"/>
            <a:endCxn id="67" idx="0"/>
          </p:cNvCxnSpPr>
          <p:nvPr/>
        </p:nvCxnSpPr>
        <p:spPr>
          <a:xfrm>
            <a:off x="1313350" y="5155082"/>
            <a:ext cx="2346248" cy="948652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71" name="Rectangle 72"/>
          <p:cNvSpPr/>
          <p:nvPr/>
        </p:nvSpPr>
        <p:spPr>
          <a:xfrm>
            <a:off x="1592676" y="6026183"/>
            <a:ext cx="1233760" cy="104627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עדכון הזמנה מספק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cxnSp>
        <p:nvCxnSpPr>
          <p:cNvPr id="72" name="Straight Arrow Connector 18"/>
          <p:cNvCxnSpPr>
            <a:stCxn id="68" idx="2"/>
            <a:endCxn id="71" idx="0"/>
          </p:cNvCxnSpPr>
          <p:nvPr/>
        </p:nvCxnSpPr>
        <p:spPr>
          <a:xfrm>
            <a:off x="1313350" y="5155082"/>
            <a:ext cx="896205" cy="871102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73" name="Rectangle 78"/>
          <p:cNvSpPr/>
          <p:nvPr/>
        </p:nvSpPr>
        <p:spPr>
          <a:xfrm>
            <a:off x="4836616" y="3955659"/>
            <a:ext cx="1166328" cy="1199423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יצירת דו"ח לפי סוג חומר גלם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cxnSp>
        <p:nvCxnSpPr>
          <p:cNvPr id="74" name="Straight Arrow Connector 41"/>
          <p:cNvCxnSpPr>
            <a:stCxn id="65" idx="2"/>
            <a:endCxn id="73" idx="0"/>
          </p:cNvCxnSpPr>
          <p:nvPr/>
        </p:nvCxnSpPr>
        <p:spPr>
          <a:xfrm>
            <a:off x="2605773" y="2853305"/>
            <a:ext cx="2814007" cy="1102354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75" name="Rectangle 82"/>
          <p:cNvSpPr/>
          <p:nvPr/>
        </p:nvSpPr>
        <p:spPr>
          <a:xfrm>
            <a:off x="4872002" y="5995722"/>
            <a:ext cx="1150662" cy="118037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הצגת דו"ח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cxnSp>
        <p:nvCxnSpPr>
          <p:cNvPr id="76" name="Straight Arrow Connector 44"/>
          <p:cNvCxnSpPr>
            <a:stCxn id="73" idx="2"/>
            <a:endCxn id="75" idx="0"/>
          </p:cNvCxnSpPr>
          <p:nvPr/>
        </p:nvCxnSpPr>
        <p:spPr>
          <a:xfrm>
            <a:off x="5419780" y="5155082"/>
            <a:ext cx="27553" cy="840641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77" name="Rectangle 86"/>
          <p:cNvSpPr/>
          <p:nvPr/>
        </p:nvSpPr>
        <p:spPr>
          <a:xfrm>
            <a:off x="6193522" y="1976778"/>
            <a:ext cx="1172974" cy="87652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פתיחת קריאת שירות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cxnSp>
        <p:nvCxnSpPr>
          <p:cNvPr id="78" name="Straight Arrow Connector 50"/>
          <p:cNvCxnSpPr>
            <a:stCxn id="60" idx="2"/>
            <a:endCxn id="77" idx="0"/>
          </p:cNvCxnSpPr>
          <p:nvPr/>
        </p:nvCxnSpPr>
        <p:spPr>
          <a:xfrm>
            <a:off x="5447333" y="872054"/>
            <a:ext cx="1332676" cy="1104722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79" name="Rectangle 98"/>
          <p:cNvSpPr/>
          <p:nvPr/>
        </p:nvSpPr>
        <p:spPr>
          <a:xfrm>
            <a:off x="76199" y="6062771"/>
            <a:ext cx="1178923" cy="871215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מחק הזמנה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cxnSp>
        <p:nvCxnSpPr>
          <p:cNvPr id="80" name="Straight Arrow Connector 88"/>
          <p:cNvCxnSpPr>
            <a:stCxn id="68" idx="2"/>
            <a:endCxn id="79" idx="0"/>
          </p:cNvCxnSpPr>
          <p:nvPr/>
        </p:nvCxnSpPr>
        <p:spPr>
          <a:xfrm flipH="1">
            <a:off x="665661" y="5155082"/>
            <a:ext cx="647690" cy="907689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cxnSp>
        <p:nvCxnSpPr>
          <p:cNvPr id="81" name="Straight Arrow Connector 50"/>
          <p:cNvCxnSpPr/>
          <p:nvPr/>
        </p:nvCxnSpPr>
        <p:spPr>
          <a:xfrm>
            <a:off x="6452000" y="872054"/>
            <a:ext cx="1206232" cy="959538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82" name="Rectangle 86"/>
          <p:cNvSpPr/>
          <p:nvPr/>
        </p:nvSpPr>
        <p:spPr>
          <a:xfrm>
            <a:off x="7611978" y="1831592"/>
            <a:ext cx="1266686" cy="1021713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he-IL" sz="2000" b="1" kern="0" dirty="0" smtClean="0">
                <a:solidFill>
                  <a:sysClr val="window" lastClr="FFFFFF"/>
                </a:solidFill>
                <a:latin typeface="Calibri"/>
                <a:cs typeface="Arial"/>
              </a:rPr>
              <a:t>צפייה בדיווחי תקלות </a:t>
            </a:r>
            <a:endParaRPr lang="he-IL" sz="2000" b="1" kern="0" dirty="0">
              <a:solidFill>
                <a:sysClr val="window" lastClr="FFFFFF"/>
              </a:solidFill>
              <a:latin typeface="Calibri"/>
              <a:cs typeface="Arial"/>
            </a:endParaRPr>
          </a:p>
        </p:txBody>
      </p:sp>
      <p:sp>
        <p:nvSpPr>
          <p:cNvPr id="115" name="צורה חופשית 114"/>
          <p:cNvSpPr/>
          <p:nvPr/>
        </p:nvSpPr>
        <p:spPr>
          <a:xfrm>
            <a:off x="437473" y="7284962"/>
            <a:ext cx="3472638" cy="2324622"/>
          </a:xfrm>
          <a:custGeom>
            <a:avLst/>
            <a:gdLst>
              <a:gd name="connsiteX0" fmla="*/ 0 w 3168373"/>
              <a:gd name="connsiteY0" fmla="*/ 1584187 h 3168373"/>
              <a:gd name="connsiteX1" fmla="*/ 1584187 w 3168373"/>
              <a:gd name="connsiteY1" fmla="*/ 0 h 3168373"/>
              <a:gd name="connsiteX2" fmla="*/ 3168374 w 3168373"/>
              <a:gd name="connsiteY2" fmla="*/ 1584187 h 3168373"/>
              <a:gd name="connsiteX3" fmla="*/ 1584187 w 3168373"/>
              <a:gd name="connsiteY3" fmla="*/ 3168374 h 3168373"/>
              <a:gd name="connsiteX4" fmla="*/ 0 w 3168373"/>
              <a:gd name="connsiteY4" fmla="*/ 1584187 h 316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373" h="3168373">
                <a:moveTo>
                  <a:pt x="0" y="1584187"/>
                </a:moveTo>
                <a:cubicBezTo>
                  <a:pt x="0" y="709265"/>
                  <a:pt x="709265" y="0"/>
                  <a:pt x="1584187" y="0"/>
                </a:cubicBezTo>
                <a:cubicBezTo>
                  <a:pt x="2459109" y="0"/>
                  <a:pt x="3168374" y="709265"/>
                  <a:pt x="3168374" y="1584187"/>
                </a:cubicBezTo>
                <a:cubicBezTo>
                  <a:pt x="3168374" y="2459109"/>
                  <a:pt x="2459109" y="3168374"/>
                  <a:pt x="1584187" y="3168374"/>
                </a:cubicBezTo>
                <a:cubicBezTo>
                  <a:pt x="709265" y="3168374"/>
                  <a:pt x="0" y="2459109"/>
                  <a:pt x="0" y="1584187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546547" tIns="546547" rIns="546547" bIns="546547" numCol="1" spcCol="1270" anchor="ctr" anchorCtr="0">
            <a:noAutofit/>
          </a:bodyPr>
          <a:lstStyle/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he-IL" sz="4400" dirty="0" smtClean="0">
                <a:solidFill>
                  <a:srgbClr val="FFFFFF"/>
                </a:solidFill>
              </a:rPr>
              <a:t>עץ מסכים</a:t>
            </a:r>
          </a:p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he-IL" sz="4400" dirty="0" smtClean="0">
                <a:solidFill>
                  <a:srgbClr val="FFFFFF"/>
                </a:solidFill>
              </a:rPr>
              <a:t>מנהל טכני</a:t>
            </a:r>
            <a:endParaRPr lang="he-IL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51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60000">
              <a:schemeClr val="tx1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Lior\Desktop\מצגת פרויקט\מוקפים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80" y="-955848"/>
            <a:ext cx="13004800" cy="107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אליפסה 1"/>
          <p:cNvSpPr/>
          <p:nvPr/>
        </p:nvSpPr>
        <p:spPr bwMode="auto">
          <a:xfrm>
            <a:off x="12047016" y="556320"/>
            <a:ext cx="885776" cy="86409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  <p:sp>
        <p:nvSpPr>
          <p:cNvPr id="3" name="אליפסה 2"/>
          <p:cNvSpPr/>
          <p:nvPr/>
        </p:nvSpPr>
        <p:spPr bwMode="auto">
          <a:xfrm>
            <a:off x="813768" y="3580656"/>
            <a:ext cx="2016224" cy="64807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2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Lior\Desktop\מצגת פרויקט\מוקפים\Show_Projects_List_For_Custo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2" y="-955848"/>
            <a:ext cx="13008322" cy="1070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אליפסה 16"/>
          <p:cNvSpPr/>
          <p:nvPr/>
        </p:nvSpPr>
        <p:spPr bwMode="auto">
          <a:xfrm>
            <a:off x="813768" y="3580656"/>
            <a:ext cx="2016224" cy="64807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2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Lior\Desktop\מצגת פרויקט\מוקפים\Show_Specific_Project_For_Custo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784"/>
            <a:ext cx="13004799" cy="101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אליפסה 16"/>
          <p:cNvSpPr/>
          <p:nvPr/>
        </p:nvSpPr>
        <p:spPr bwMode="auto">
          <a:xfrm>
            <a:off x="9598744" y="8981256"/>
            <a:ext cx="2016224" cy="64807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2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Lior\Desktop\מצגת פרויקט\מוקפים\Manufactures_Repor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5848"/>
            <a:ext cx="13004799" cy="107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אליפסה 16"/>
          <p:cNvSpPr/>
          <p:nvPr/>
        </p:nvSpPr>
        <p:spPr bwMode="auto">
          <a:xfrm>
            <a:off x="5422280" y="8189168"/>
            <a:ext cx="1584176" cy="64807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2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Lior\Desktop\מצגת פרויקט\מוקפים\Show_Specific_Project_For_Custo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784"/>
            <a:ext cx="13004799" cy="101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אליפסה 2"/>
          <p:cNvSpPr/>
          <p:nvPr/>
        </p:nvSpPr>
        <p:spPr bwMode="auto">
          <a:xfrm>
            <a:off x="1605856" y="7253064"/>
            <a:ext cx="1512168" cy="6480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876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Lior\Desktop\מצגת פרויקט\מוקפים\Create_New_Or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5848"/>
            <a:ext cx="13004799" cy="107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אליפסה 16"/>
          <p:cNvSpPr/>
          <p:nvPr/>
        </p:nvSpPr>
        <p:spPr bwMode="auto">
          <a:xfrm>
            <a:off x="6358384" y="8405192"/>
            <a:ext cx="1440160" cy="6480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2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Lior\Desktop\מצגת פרויקט\מוקפים\Show_Specific_Project_For_Custo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784"/>
            <a:ext cx="13004799" cy="101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אליפסה 1"/>
          <p:cNvSpPr/>
          <p:nvPr/>
        </p:nvSpPr>
        <p:spPr bwMode="auto">
          <a:xfrm>
            <a:off x="3694088" y="7181056"/>
            <a:ext cx="5688632" cy="79208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655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91592" y="162868"/>
            <a:ext cx="995928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defTabSz="914166"/>
            <a:r>
              <a:rPr lang="he-IL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אלמנט חכם</a:t>
            </a:r>
            <a:endParaRPr lang="en-US" sz="6600" b="1" kern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Arial Black" pitchFamily="34" charset="0"/>
            </a:endParaRPr>
          </a:p>
        </p:txBody>
      </p:sp>
      <p:sp>
        <p:nvSpPr>
          <p:cNvPr id="8" name="צורה חופשית 7"/>
          <p:cNvSpPr/>
          <p:nvPr/>
        </p:nvSpPr>
        <p:spPr>
          <a:xfrm>
            <a:off x="11418849" y="1708450"/>
            <a:ext cx="1585951" cy="1440158"/>
          </a:xfrm>
          <a:custGeom>
            <a:avLst/>
            <a:gdLst>
              <a:gd name="connsiteX0" fmla="*/ 0 w 1519156"/>
              <a:gd name="connsiteY0" fmla="*/ 0 h 607662"/>
              <a:gd name="connsiteX1" fmla="*/ 1215325 w 1519156"/>
              <a:gd name="connsiteY1" fmla="*/ 0 h 607662"/>
              <a:gd name="connsiteX2" fmla="*/ 1519156 w 1519156"/>
              <a:gd name="connsiteY2" fmla="*/ 303831 h 607662"/>
              <a:gd name="connsiteX3" fmla="*/ 1215325 w 1519156"/>
              <a:gd name="connsiteY3" fmla="*/ 607662 h 607662"/>
              <a:gd name="connsiteX4" fmla="*/ 0 w 1519156"/>
              <a:gd name="connsiteY4" fmla="*/ 607662 h 607662"/>
              <a:gd name="connsiteX5" fmla="*/ 303831 w 1519156"/>
              <a:gd name="connsiteY5" fmla="*/ 303831 h 607662"/>
              <a:gd name="connsiteX6" fmla="*/ 0 w 1519156"/>
              <a:gd name="connsiteY6" fmla="*/ 0 h 60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9156" h="607662">
                <a:moveTo>
                  <a:pt x="1519156" y="607661"/>
                </a:moveTo>
                <a:lnTo>
                  <a:pt x="303831" y="607661"/>
                </a:lnTo>
                <a:lnTo>
                  <a:pt x="0" y="303831"/>
                </a:lnTo>
                <a:lnTo>
                  <a:pt x="303831" y="1"/>
                </a:lnTo>
                <a:lnTo>
                  <a:pt x="1519156" y="1"/>
                </a:lnTo>
                <a:lnTo>
                  <a:pt x="1215325" y="303831"/>
                </a:lnTo>
                <a:lnTo>
                  <a:pt x="1519156" y="60766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835" tIns="32004" rIns="399843" bIns="32005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הצעת מחיר</a:t>
            </a:r>
            <a:endParaRPr lang="he-IL" sz="2400" b="1" kern="1200" dirty="0"/>
          </a:p>
        </p:txBody>
      </p:sp>
      <p:sp>
        <p:nvSpPr>
          <p:cNvPr id="9" name="צורה חופשית 8"/>
          <p:cNvSpPr/>
          <p:nvPr/>
        </p:nvSpPr>
        <p:spPr>
          <a:xfrm>
            <a:off x="9991493" y="1708450"/>
            <a:ext cx="1585951" cy="1440158"/>
          </a:xfrm>
          <a:custGeom>
            <a:avLst/>
            <a:gdLst>
              <a:gd name="connsiteX0" fmla="*/ 0 w 1519156"/>
              <a:gd name="connsiteY0" fmla="*/ 0 h 607662"/>
              <a:gd name="connsiteX1" fmla="*/ 1215325 w 1519156"/>
              <a:gd name="connsiteY1" fmla="*/ 0 h 607662"/>
              <a:gd name="connsiteX2" fmla="*/ 1519156 w 1519156"/>
              <a:gd name="connsiteY2" fmla="*/ 303831 h 607662"/>
              <a:gd name="connsiteX3" fmla="*/ 1215325 w 1519156"/>
              <a:gd name="connsiteY3" fmla="*/ 607662 h 607662"/>
              <a:gd name="connsiteX4" fmla="*/ 0 w 1519156"/>
              <a:gd name="connsiteY4" fmla="*/ 607662 h 607662"/>
              <a:gd name="connsiteX5" fmla="*/ 303831 w 1519156"/>
              <a:gd name="connsiteY5" fmla="*/ 303831 h 607662"/>
              <a:gd name="connsiteX6" fmla="*/ 0 w 1519156"/>
              <a:gd name="connsiteY6" fmla="*/ 0 h 60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9156" h="607662">
                <a:moveTo>
                  <a:pt x="1519156" y="607661"/>
                </a:moveTo>
                <a:lnTo>
                  <a:pt x="303831" y="607661"/>
                </a:lnTo>
                <a:lnTo>
                  <a:pt x="0" y="303831"/>
                </a:lnTo>
                <a:lnTo>
                  <a:pt x="303831" y="1"/>
                </a:lnTo>
                <a:lnTo>
                  <a:pt x="1519156" y="1"/>
                </a:lnTo>
                <a:lnTo>
                  <a:pt x="1215325" y="303831"/>
                </a:lnTo>
                <a:lnTo>
                  <a:pt x="1519156" y="60766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8048"/>
              <a:satOff val="-1316"/>
              <a:lumOff val="9461"/>
              <a:alphaOff val="0"/>
            </a:schemeClr>
          </a:fillRef>
          <a:effectRef idx="3">
            <a:schemeClr val="accent4">
              <a:hueOff val="8048"/>
              <a:satOff val="-1316"/>
              <a:lumOff val="94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835" tIns="32004" rIns="399843" bIns="32005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הזמנת עבודה</a:t>
            </a:r>
            <a:endParaRPr lang="he-IL" sz="2400" b="1" kern="1200" dirty="0"/>
          </a:p>
        </p:txBody>
      </p:sp>
      <p:sp>
        <p:nvSpPr>
          <p:cNvPr id="10" name="צורה חופשית 9"/>
          <p:cNvSpPr/>
          <p:nvPr/>
        </p:nvSpPr>
        <p:spPr>
          <a:xfrm>
            <a:off x="8564136" y="1708448"/>
            <a:ext cx="1585951" cy="1440158"/>
          </a:xfrm>
          <a:custGeom>
            <a:avLst/>
            <a:gdLst>
              <a:gd name="connsiteX0" fmla="*/ 0 w 1519156"/>
              <a:gd name="connsiteY0" fmla="*/ 0 h 607662"/>
              <a:gd name="connsiteX1" fmla="*/ 1215325 w 1519156"/>
              <a:gd name="connsiteY1" fmla="*/ 0 h 607662"/>
              <a:gd name="connsiteX2" fmla="*/ 1519156 w 1519156"/>
              <a:gd name="connsiteY2" fmla="*/ 303831 h 607662"/>
              <a:gd name="connsiteX3" fmla="*/ 1215325 w 1519156"/>
              <a:gd name="connsiteY3" fmla="*/ 607662 h 607662"/>
              <a:gd name="connsiteX4" fmla="*/ 0 w 1519156"/>
              <a:gd name="connsiteY4" fmla="*/ 607662 h 607662"/>
              <a:gd name="connsiteX5" fmla="*/ 303831 w 1519156"/>
              <a:gd name="connsiteY5" fmla="*/ 303831 h 607662"/>
              <a:gd name="connsiteX6" fmla="*/ 0 w 1519156"/>
              <a:gd name="connsiteY6" fmla="*/ 0 h 60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9156" h="607662">
                <a:moveTo>
                  <a:pt x="1519156" y="607661"/>
                </a:moveTo>
                <a:lnTo>
                  <a:pt x="303831" y="607661"/>
                </a:lnTo>
                <a:lnTo>
                  <a:pt x="0" y="303831"/>
                </a:lnTo>
                <a:lnTo>
                  <a:pt x="303831" y="1"/>
                </a:lnTo>
                <a:lnTo>
                  <a:pt x="1519156" y="1"/>
                </a:lnTo>
                <a:lnTo>
                  <a:pt x="1215325" y="303831"/>
                </a:lnTo>
                <a:lnTo>
                  <a:pt x="1519156" y="60766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16097"/>
              <a:satOff val="-2632"/>
              <a:lumOff val="18922"/>
              <a:alphaOff val="0"/>
            </a:schemeClr>
          </a:fillRef>
          <a:effectRef idx="3">
            <a:schemeClr val="accent4">
              <a:hueOff val="16097"/>
              <a:satOff val="-2632"/>
              <a:lumOff val="18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835" tIns="32005" rIns="399843" bIns="32004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משקוף עיוור</a:t>
            </a:r>
            <a:endParaRPr lang="he-IL" sz="2400" b="1" kern="1200" dirty="0"/>
          </a:p>
        </p:txBody>
      </p:sp>
      <p:sp>
        <p:nvSpPr>
          <p:cNvPr id="11" name="צורה חופשית 10"/>
          <p:cNvSpPr/>
          <p:nvPr/>
        </p:nvSpPr>
        <p:spPr>
          <a:xfrm>
            <a:off x="7136781" y="1708450"/>
            <a:ext cx="1585951" cy="1440155"/>
          </a:xfrm>
          <a:custGeom>
            <a:avLst/>
            <a:gdLst>
              <a:gd name="connsiteX0" fmla="*/ 0 w 1519156"/>
              <a:gd name="connsiteY0" fmla="*/ 0 h 607662"/>
              <a:gd name="connsiteX1" fmla="*/ 1215325 w 1519156"/>
              <a:gd name="connsiteY1" fmla="*/ 0 h 607662"/>
              <a:gd name="connsiteX2" fmla="*/ 1519156 w 1519156"/>
              <a:gd name="connsiteY2" fmla="*/ 303831 h 607662"/>
              <a:gd name="connsiteX3" fmla="*/ 1215325 w 1519156"/>
              <a:gd name="connsiteY3" fmla="*/ 607662 h 607662"/>
              <a:gd name="connsiteX4" fmla="*/ 0 w 1519156"/>
              <a:gd name="connsiteY4" fmla="*/ 607662 h 607662"/>
              <a:gd name="connsiteX5" fmla="*/ 303831 w 1519156"/>
              <a:gd name="connsiteY5" fmla="*/ 303831 h 607662"/>
              <a:gd name="connsiteX6" fmla="*/ 0 w 1519156"/>
              <a:gd name="connsiteY6" fmla="*/ 0 h 60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9156" h="607662">
                <a:moveTo>
                  <a:pt x="1519156" y="607661"/>
                </a:moveTo>
                <a:lnTo>
                  <a:pt x="303831" y="607661"/>
                </a:lnTo>
                <a:lnTo>
                  <a:pt x="0" y="303831"/>
                </a:lnTo>
                <a:lnTo>
                  <a:pt x="303831" y="1"/>
                </a:lnTo>
                <a:lnTo>
                  <a:pt x="1519156" y="1"/>
                </a:lnTo>
                <a:lnTo>
                  <a:pt x="1215325" y="303831"/>
                </a:lnTo>
                <a:lnTo>
                  <a:pt x="1519156" y="60766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24145"/>
              <a:satOff val="-3948"/>
              <a:lumOff val="28382"/>
              <a:alphaOff val="0"/>
            </a:schemeClr>
          </a:fillRef>
          <a:effectRef idx="3">
            <a:schemeClr val="accent4">
              <a:hueOff val="24145"/>
              <a:satOff val="-3948"/>
              <a:lumOff val="283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835" tIns="32004" rIns="399843" bIns="32004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סגירת פרטים</a:t>
            </a:r>
            <a:endParaRPr lang="he-IL" sz="2400" b="1" kern="1200" dirty="0"/>
          </a:p>
        </p:txBody>
      </p:sp>
      <p:sp>
        <p:nvSpPr>
          <p:cNvPr id="12" name="צורה חופשית 11"/>
          <p:cNvSpPr/>
          <p:nvPr/>
        </p:nvSpPr>
        <p:spPr>
          <a:xfrm>
            <a:off x="5709424" y="1708450"/>
            <a:ext cx="1585951" cy="1440155"/>
          </a:xfrm>
          <a:custGeom>
            <a:avLst/>
            <a:gdLst>
              <a:gd name="connsiteX0" fmla="*/ 0 w 1519156"/>
              <a:gd name="connsiteY0" fmla="*/ 0 h 607662"/>
              <a:gd name="connsiteX1" fmla="*/ 1215325 w 1519156"/>
              <a:gd name="connsiteY1" fmla="*/ 0 h 607662"/>
              <a:gd name="connsiteX2" fmla="*/ 1519156 w 1519156"/>
              <a:gd name="connsiteY2" fmla="*/ 303831 h 607662"/>
              <a:gd name="connsiteX3" fmla="*/ 1215325 w 1519156"/>
              <a:gd name="connsiteY3" fmla="*/ 607662 h 607662"/>
              <a:gd name="connsiteX4" fmla="*/ 0 w 1519156"/>
              <a:gd name="connsiteY4" fmla="*/ 607662 h 607662"/>
              <a:gd name="connsiteX5" fmla="*/ 303831 w 1519156"/>
              <a:gd name="connsiteY5" fmla="*/ 303831 h 607662"/>
              <a:gd name="connsiteX6" fmla="*/ 0 w 1519156"/>
              <a:gd name="connsiteY6" fmla="*/ 0 h 60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9156" h="607662">
                <a:moveTo>
                  <a:pt x="1519156" y="607661"/>
                </a:moveTo>
                <a:lnTo>
                  <a:pt x="303831" y="607661"/>
                </a:lnTo>
                <a:lnTo>
                  <a:pt x="0" y="303831"/>
                </a:lnTo>
                <a:lnTo>
                  <a:pt x="303831" y="1"/>
                </a:lnTo>
                <a:lnTo>
                  <a:pt x="1519156" y="1"/>
                </a:lnTo>
                <a:lnTo>
                  <a:pt x="1215325" y="303831"/>
                </a:lnTo>
                <a:lnTo>
                  <a:pt x="1519156" y="60766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32193"/>
              <a:satOff val="-5264"/>
              <a:lumOff val="37843"/>
              <a:alphaOff val="0"/>
            </a:schemeClr>
          </a:fillRef>
          <a:effectRef idx="3">
            <a:schemeClr val="accent4">
              <a:hueOff val="32193"/>
              <a:satOff val="-5264"/>
              <a:lumOff val="3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835" tIns="32004" rIns="399843" bIns="32004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הזמנת חומר</a:t>
            </a:r>
            <a:endParaRPr lang="he-IL" sz="2400" b="1" kern="1200" dirty="0"/>
          </a:p>
        </p:txBody>
      </p:sp>
      <p:sp>
        <p:nvSpPr>
          <p:cNvPr id="13" name="צורה חופשית 12"/>
          <p:cNvSpPr/>
          <p:nvPr/>
        </p:nvSpPr>
        <p:spPr>
          <a:xfrm>
            <a:off x="4282068" y="1708448"/>
            <a:ext cx="1585951" cy="1440158"/>
          </a:xfrm>
          <a:custGeom>
            <a:avLst/>
            <a:gdLst>
              <a:gd name="connsiteX0" fmla="*/ 0 w 1519156"/>
              <a:gd name="connsiteY0" fmla="*/ 0 h 607662"/>
              <a:gd name="connsiteX1" fmla="*/ 1215325 w 1519156"/>
              <a:gd name="connsiteY1" fmla="*/ 0 h 607662"/>
              <a:gd name="connsiteX2" fmla="*/ 1519156 w 1519156"/>
              <a:gd name="connsiteY2" fmla="*/ 303831 h 607662"/>
              <a:gd name="connsiteX3" fmla="*/ 1215325 w 1519156"/>
              <a:gd name="connsiteY3" fmla="*/ 607662 h 607662"/>
              <a:gd name="connsiteX4" fmla="*/ 0 w 1519156"/>
              <a:gd name="connsiteY4" fmla="*/ 607662 h 607662"/>
              <a:gd name="connsiteX5" fmla="*/ 303831 w 1519156"/>
              <a:gd name="connsiteY5" fmla="*/ 303831 h 607662"/>
              <a:gd name="connsiteX6" fmla="*/ 0 w 1519156"/>
              <a:gd name="connsiteY6" fmla="*/ 0 h 60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9156" h="607662">
                <a:moveTo>
                  <a:pt x="1519156" y="607661"/>
                </a:moveTo>
                <a:lnTo>
                  <a:pt x="303831" y="607661"/>
                </a:lnTo>
                <a:lnTo>
                  <a:pt x="0" y="303831"/>
                </a:lnTo>
                <a:lnTo>
                  <a:pt x="303831" y="1"/>
                </a:lnTo>
                <a:lnTo>
                  <a:pt x="1519156" y="1"/>
                </a:lnTo>
                <a:lnTo>
                  <a:pt x="1215325" y="303831"/>
                </a:lnTo>
                <a:lnTo>
                  <a:pt x="1519156" y="60766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0241"/>
              <a:satOff val="-6581"/>
              <a:lumOff val="47304"/>
              <a:alphaOff val="0"/>
            </a:schemeClr>
          </a:fillRef>
          <a:effectRef idx="3">
            <a:schemeClr val="accent4">
              <a:hueOff val="40241"/>
              <a:satOff val="-6581"/>
              <a:lumOff val="473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835" tIns="32005" rIns="399843" bIns="32004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מדידה לייצור</a:t>
            </a:r>
            <a:endParaRPr lang="he-IL" sz="2400" b="1" kern="1200" dirty="0"/>
          </a:p>
        </p:txBody>
      </p:sp>
      <p:sp>
        <p:nvSpPr>
          <p:cNvPr id="14" name="צורה חופשית 13"/>
          <p:cNvSpPr/>
          <p:nvPr/>
        </p:nvSpPr>
        <p:spPr>
          <a:xfrm>
            <a:off x="2854712" y="1708448"/>
            <a:ext cx="1585951" cy="1440158"/>
          </a:xfrm>
          <a:custGeom>
            <a:avLst/>
            <a:gdLst>
              <a:gd name="connsiteX0" fmla="*/ 0 w 1519156"/>
              <a:gd name="connsiteY0" fmla="*/ 0 h 607662"/>
              <a:gd name="connsiteX1" fmla="*/ 1215325 w 1519156"/>
              <a:gd name="connsiteY1" fmla="*/ 0 h 607662"/>
              <a:gd name="connsiteX2" fmla="*/ 1519156 w 1519156"/>
              <a:gd name="connsiteY2" fmla="*/ 303831 h 607662"/>
              <a:gd name="connsiteX3" fmla="*/ 1215325 w 1519156"/>
              <a:gd name="connsiteY3" fmla="*/ 607662 h 607662"/>
              <a:gd name="connsiteX4" fmla="*/ 0 w 1519156"/>
              <a:gd name="connsiteY4" fmla="*/ 607662 h 607662"/>
              <a:gd name="connsiteX5" fmla="*/ 303831 w 1519156"/>
              <a:gd name="connsiteY5" fmla="*/ 303831 h 607662"/>
              <a:gd name="connsiteX6" fmla="*/ 0 w 1519156"/>
              <a:gd name="connsiteY6" fmla="*/ 0 h 60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9156" h="607662">
                <a:moveTo>
                  <a:pt x="1519156" y="607661"/>
                </a:moveTo>
                <a:lnTo>
                  <a:pt x="303831" y="607661"/>
                </a:lnTo>
                <a:lnTo>
                  <a:pt x="0" y="303831"/>
                </a:lnTo>
                <a:lnTo>
                  <a:pt x="303831" y="1"/>
                </a:lnTo>
                <a:lnTo>
                  <a:pt x="1519156" y="1"/>
                </a:lnTo>
                <a:lnTo>
                  <a:pt x="1215325" y="303831"/>
                </a:lnTo>
                <a:lnTo>
                  <a:pt x="1519156" y="60766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8290"/>
              <a:satOff val="-7897"/>
              <a:lumOff val="56765"/>
              <a:alphaOff val="0"/>
            </a:schemeClr>
          </a:fillRef>
          <a:effectRef idx="3">
            <a:schemeClr val="accent4">
              <a:hueOff val="48290"/>
              <a:satOff val="-7897"/>
              <a:lumOff val="56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835" tIns="32005" rIns="399843" bIns="32004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ייצור</a:t>
            </a:r>
            <a:endParaRPr lang="he-IL" sz="2400" b="1" kern="1200" dirty="0"/>
          </a:p>
        </p:txBody>
      </p:sp>
      <p:sp>
        <p:nvSpPr>
          <p:cNvPr id="15" name="צורה חופשית 14"/>
          <p:cNvSpPr/>
          <p:nvPr/>
        </p:nvSpPr>
        <p:spPr>
          <a:xfrm>
            <a:off x="1427356" y="1708448"/>
            <a:ext cx="1585951" cy="1440158"/>
          </a:xfrm>
          <a:custGeom>
            <a:avLst/>
            <a:gdLst>
              <a:gd name="connsiteX0" fmla="*/ 0 w 1519156"/>
              <a:gd name="connsiteY0" fmla="*/ 0 h 607662"/>
              <a:gd name="connsiteX1" fmla="*/ 1215325 w 1519156"/>
              <a:gd name="connsiteY1" fmla="*/ 0 h 607662"/>
              <a:gd name="connsiteX2" fmla="*/ 1519156 w 1519156"/>
              <a:gd name="connsiteY2" fmla="*/ 303831 h 607662"/>
              <a:gd name="connsiteX3" fmla="*/ 1215325 w 1519156"/>
              <a:gd name="connsiteY3" fmla="*/ 607662 h 607662"/>
              <a:gd name="connsiteX4" fmla="*/ 0 w 1519156"/>
              <a:gd name="connsiteY4" fmla="*/ 607662 h 607662"/>
              <a:gd name="connsiteX5" fmla="*/ 303831 w 1519156"/>
              <a:gd name="connsiteY5" fmla="*/ 303831 h 607662"/>
              <a:gd name="connsiteX6" fmla="*/ 0 w 1519156"/>
              <a:gd name="connsiteY6" fmla="*/ 0 h 60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9156" h="607662">
                <a:moveTo>
                  <a:pt x="1519156" y="607661"/>
                </a:moveTo>
                <a:lnTo>
                  <a:pt x="303831" y="607661"/>
                </a:lnTo>
                <a:lnTo>
                  <a:pt x="0" y="303831"/>
                </a:lnTo>
                <a:lnTo>
                  <a:pt x="303831" y="1"/>
                </a:lnTo>
                <a:lnTo>
                  <a:pt x="1519156" y="1"/>
                </a:lnTo>
                <a:lnTo>
                  <a:pt x="1215325" y="303831"/>
                </a:lnTo>
                <a:lnTo>
                  <a:pt x="1519156" y="60766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56338"/>
              <a:satOff val="-9213"/>
              <a:lumOff val="66225"/>
              <a:alphaOff val="0"/>
            </a:schemeClr>
          </a:fillRef>
          <a:effectRef idx="3">
            <a:schemeClr val="accent4">
              <a:hueOff val="56338"/>
              <a:satOff val="-9213"/>
              <a:lumOff val="6622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835" tIns="32005" rIns="399843" bIns="32004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2400" b="1" kern="1200" dirty="0">
              <a:solidFill>
                <a:srgbClr val="203766"/>
              </a:solidFill>
            </a:endParaRPr>
          </a:p>
        </p:txBody>
      </p:sp>
      <p:sp>
        <p:nvSpPr>
          <p:cNvPr id="16" name="צורה חופשית 15"/>
          <p:cNvSpPr/>
          <p:nvPr/>
        </p:nvSpPr>
        <p:spPr>
          <a:xfrm>
            <a:off x="0" y="1708450"/>
            <a:ext cx="1585951" cy="1440155"/>
          </a:xfrm>
          <a:custGeom>
            <a:avLst/>
            <a:gdLst>
              <a:gd name="connsiteX0" fmla="*/ 0 w 1519156"/>
              <a:gd name="connsiteY0" fmla="*/ 0 h 607662"/>
              <a:gd name="connsiteX1" fmla="*/ 1215325 w 1519156"/>
              <a:gd name="connsiteY1" fmla="*/ 0 h 607662"/>
              <a:gd name="connsiteX2" fmla="*/ 1519156 w 1519156"/>
              <a:gd name="connsiteY2" fmla="*/ 303831 h 607662"/>
              <a:gd name="connsiteX3" fmla="*/ 1215325 w 1519156"/>
              <a:gd name="connsiteY3" fmla="*/ 607662 h 607662"/>
              <a:gd name="connsiteX4" fmla="*/ 0 w 1519156"/>
              <a:gd name="connsiteY4" fmla="*/ 607662 h 607662"/>
              <a:gd name="connsiteX5" fmla="*/ 303831 w 1519156"/>
              <a:gd name="connsiteY5" fmla="*/ 303831 h 607662"/>
              <a:gd name="connsiteX6" fmla="*/ 0 w 1519156"/>
              <a:gd name="connsiteY6" fmla="*/ 0 h 60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9156" h="607662">
                <a:moveTo>
                  <a:pt x="1519156" y="607661"/>
                </a:moveTo>
                <a:lnTo>
                  <a:pt x="303831" y="607661"/>
                </a:lnTo>
                <a:lnTo>
                  <a:pt x="0" y="303831"/>
                </a:lnTo>
                <a:lnTo>
                  <a:pt x="303831" y="1"/>
                </a:lnTo>
                <a:lnTo>
                  <a:pt x="1519156" y="1"/>
                </a:lnTo>
                <a:lnTo>
                  <a:pt x="1215325" y="303831"/>
                </a:lnTo>
                <a:lnTo>
                  <a:pt x="1519156" y="60766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64386"/>
              <a:satOff val="-10529"/>
              <a:lumOff val="75686"/>
              <a:alphaOff val="0"/>
            </a:schemeClr>
          </a:fillRef>
          <a:effectRef idx="3">
            <a:schemeClr val="accent4">
              <a:hueOff val="64386"/>
              <a:satOff val="-10529"/>
              <a:lumOff val="75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835" tIns="32004" rIns="399843" bIns="32004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2400" b="1" kern="1200" dirty="0" smtClean="0">
              <a:solidFill>
                <a:srgbClr val="2037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270" y="2182887"/>
            <a:ext cx="106471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rgbClr val="203766"/>
                </a:solidFill>
              </a:rPr>
              <a:t>התקנה</a:t>
            </a:r>
            <a:endParaRPr lang="he-IL" sz="2400" b="1" dirty="0">
              <a:solidFill>
                <a:srgbClr val="20376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704" y="2029579"/>
            <a:ext cx="106150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2400" b="1" dirty="0" smtClean="0">
                <a:solidFill>
                  <a:srgbClr val="203766"/>
                </a:solidFill>
              </a:rPr>
              <a:t>סיום</a:t>
            </a:r>
          </a:p>
          <a:p>
            <a:pPr algn="ctr"/>
            <a:r>
              <a:rPr lang="he-IL" sz="2400" b="1" dirty="0" smtClean="0">
                <a:solidFill>
                  <a:srgbClr val="203766"/>
                </a:solidFill>
              </a:rPr>
              <a:t>פרויקט</a:t>
            </a:r>
            <a:endParaRPr lang="he-IL" sz="2400" b="1" dirty="0">
              <a:solidFill>
                <a:srgbClr val="203766"/>
              </a:solidFill>
            </a:endParaRPr>
          </a:p>
        </p:txBody>
      </p:sp>
      <p:sp>
        <p:nvSpPr>
          <p:cNvPr id="20" name="צורה חופשית 19"/>
          <p:cNvSpPr/>
          <p:nvPr/>
        </p:nvSpPr>
        <p:spPr>
          <a:xfrm>
            <a:off x="2109912" y="5483377"/>
            <a:ext cx="3241247" cy="2160240"/>
          </a:xfrm>
          <a:custGeom>
            <a:avLst/>
            <a:gdLst>
              <a:gd name="connsiteX0" fmla="*/ 0 w 2948769"/>
              <a:gd name="connsiteY0" fmla="*/ 1474385 h 2948769"/>
              <a:gd name="connsiteX1" fmla="*/ 1474385 w 2948769"/>
              <a:gd name="connsiteY1" fmla="*/ 0 h 2948769"/>
              <a:gd name="connsiteX2" fmla="*/ 2948770 w 2948769"/>
              <a:gd name="connsiteY2" fmla="*/ 1474385 h 2948769"/>
              <a:gd name="connsiteX3" fmla="*/ 1474385 w 2948769"/>
              <a:gd name="connsiteY3" fmla="*/ 2948770 h 2948769"/>
              <a:gd name="connsiteX4" fmla="*/ 0 w 2948769"/>
              <a:gd name="connsiteY4" fmla="*/ 1474385 h 294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769" h="2948769">
                <a:moveTo>
                  <a:pt x="0" y="1474385"/>
                </a:moveTo>
                <a:cubicBezTo>
                  <a:pt x="0" y="660105"/>
                  <a:pt x="660105" y="0"/>
                  <a:pt x="1474385" y="0"/>
                </a:cubicBezTo>
                <a:cubicBezTo>
                  <a:pt x="2288665" y="0"/>
                  <a:pt x="2948770" y="660105"/>
                  <a:pt x="2948770" y="1474385"/>
                </a:cubicBezTo>
                <a:cubicBezTo>
                  <a:pt x="2948770" y="2288665"/>
                  <a:pt x="2288665" y="2948770"/>
                  <a:pt x="1474385" y="2948770"/>
                </a:cubicBezTo>
                <a:cubicBezTo>
                  <a:pt x="660105" y="2948770"/>
                  <a:pt x="0" y="2288665"/>
                  <a:pt x="0" y="1474385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514387" tIns="514387" rIns="514387" bIns="514387" numCol="1" spcCol="1270" anchor="ctr" anchorCtr="0">
            <a:noAutofit/>
          </a:bodyPr>
          <a:lstStyle/>
          <a:p>
            <a:pPr lvl="0" algn="ctr" defTabSz="2889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3200" b="1" dirty="0" smtClean="0"/>
              <a:t>הודעת סיום ייצור מוצרים לפרויקט</a:t>
            </a:r>
            <a:endParaRPr lang="he-IL" sz="3200" b="1" kern="1200" dirty="0"/>
          </a:p>
        </p:txBody>
      </p:sp>
      <p:sp>
        <p:nvSpPr>
          <p:cNvPr id="21" name="משולש שווה שוקיים 20"/>
          <p:cNvSpPr/>
          <p:nvPr/>
        </p:nvSpPr>
        <p:spPr>
          <a:xfrm rot="10800000">
            <a:off x="12047016" y="4372744"/>
            <a:ext cx="623506" cy="487662"/>
          </a:xfrm>
          <a:prstGeom prst="triangle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משולש שווה שוקיים 21"/>
          <p:cNvSpPr/>
          <p:nvPr/>
        </p:nvSpPr>
        <p:spPr>
          <a:xfrm rot="16200000">
            <a:off x="11203400" y="4368658"/>
            <a:ext cx="623506" cy="487662"/>
          </a:xfrm>
          <a:prstGeom prst="triangle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צורה חופשית 22"/>
          <p:cNvSpPr/>
          <p:nvPr/>
        </p:nvSpPr>
        <p:spPr>
          <a:xfrm>
            <a:off x="8425846" y="3724672"/>
            <a:ext cx="2518235" cy="1758705"/>
          </a:xfrm>
          <a:custGeom>
            <a:avLst/>
            <a:gdLst>
              <a:gd name="connsiteX0" fmla="*/ 0 w 2514208"/>
              <a:gd name="connsiteY0" fmla="*/ 293369 h 1759864"/>
              <a:gd name="connsiteX1" fmla="*/ 293369 w 2514208"/>
              <a:gd name="connsiteY1" fmla="*/ 0 h 1759864"/>
              <a:gd name="connsiteX2" fmla="*/ 2220839 w 2514208"/>
              <a:gd name="connsiteY2" fmla="*/ 0 h 1759864"/>
              <a:gd name="connsiteX3" fmla="*/ 2514208 w 2514208"/>
              <a:gd name="connsiteY3" fmla="*/ 293369 h 1759864"/>
              <a:gd name="connsiteX4" fmla="*/ 2514208 w 2514208"/>
              <a:gd name="connsiteY4" fmla="*/ 1466495 h 1759864"/>
              <a:gd name="connsiteX5" fmla="*/ 2220839 w 2514208"/>
              <a:gd name="connsiteY5" fmla="*/ 1759864 h 1759864"/>
              <a:gd name="connsiteX6" fmla="*/ 293369 w 2514208"/>
              <a:gd name="connsiteY6" fmla="*/ 1759864 h 1759864"/>
              <a:gd name="connsiteX7" fmla="*/ 0 w 2514208"/>
              <a:gd name="connsiteY7" fmla="*/ 1466495 h 1759864"/>
              <a:gd name="connsiteX8" fmla="*/ 0 w 2514208"/>
              <a:gd name="connsiteY8" fmla="*/ 293369 h 175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4208" h="1759864">
                <a:moveTo>
                  <a:pt x="0" y="293369"/>
                </a:moveTo>
                <a:cubicBezTo>
                  <a:pt x="0" y="131346"/>
                  <a:pt x="131346" y="0"/>
                  <a:pt x="293369" y="0"/>
                </a:cubicBezTo>
                <a:lnTo>
                  <a:pt x="2220839" y="0"/>
                </a:lnTo>
                <a:cubicBezTo>
                  <a:pt x="2382862" y="0"/>
                  <a:pt x="2514208" y="131346"/>
                  <a:pt x="2514208" y="293369"/>
                </a:cubicBezTo>
                <a:lnTo>
                  <a:pt x="2514208" y="1466495"/>
                </a:lnTo>
                <a:cubicBezTo>
                  <a:pt x="2514208" y="1628518"/>
                  <a:pt x="2382862" y="1759864"/>
                  <a:pt x="2220839" y="1759864"/>
                </a:cubicBezTo>
                <a:lnTo>
                  <a:pt x="293369" y="1759864"/>
                </a:lnTo>
                <a:cubicBezTo>
                  <a:pt x="131346" y="1759864"/>
                  <a:pt x="0" y="1628518"/>
                  <a:pt x="0" y="1466495"/>
                </a:cubicBezTo>
                <a:lnTo>
                  <a:pt x="0" y="293369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287855" tIns="287855" rIns="287855" bIns="287855" numCol="1" spcCol="1270" anchor="ctr" anchorCtr="0">
            <a:noAutofit/>
          </a:bodyPr>
          <a:lstStyle/>
          <a:p>
            <a:pPr lvl="0" algn="ctr" defTabSz="23558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3200" b="1" dirty="0" smtClean="0">
                <a:solidFill>
                  <a:schemeClr val="bg1"/>
                </a:solidFill>
              </a:rPr>
              <a:t>התראה לחזור ללקוח</a:t>
            </a:r>
            <a:endParaRPr lang="he-IL" sz="3200" b="1" kern="1200" dirty="0">
              <a:solidFill>
                <a:schemeClr val="bg1"/>
              </a:solidFill>
            </a:endParaRPr>
          </a:p>
        </p:txBody>
      </p:sp>
      <p:sp>
        <p:nvSpPr>
          <p:cNvPr id="24" name="משולש שווה שוקיים 23"/>
          <p:cNvSpPr/>
          <p:nvPr/>
        </p:nvSpPr>
        <p:spPr>
          <a:xfrm rot="10800000">
            <a:off x="11984975" y="3436641"/>
            <a:ext cx="710113" cy="629552"/>
          </a:xfrm>
          <a:prstGeom prst="triangle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מלבן מעוגל 24"/>
          <p:cNvSpPr/>
          <p:nvPr/>
        </p:nvSpPr>
        <p:spPr>
          <a:xfrm>
            <a:off x="3982121" y="3652664"/>
            <a:ext cx="2728650" cy="1728192"/>
          </a:xfrm>
          <a:prstGeom prst="roundRect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51509"/>
              <a:satOff val="-8423"/>
              <a:lumOff val="60549"/>
              <a:alphaOff val="0"/>
            </a:schemeClr>
          </a:fillRef>
          <a:effectRef idx="2">
            <a:schemeClr val="accent4">
              <a:hueOff val="51509"/>
              <a:satOff val="-8423"/>
              <a:lumOff val="6054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he-IL" sz="3200" b="1" dirty="0" smtClean="0">
                <a:solidFill>
                  <a:srgbClr val="002060"/>
                </a:solidFill>
              </a:rPr>
              <a:t>לאחר 60 יום התראה על איחור אפשרי</a:t>
            </a:r>
            <a:endParaRPr lang="he-IL" sz="3200" b="1" dirty="0">
              <a:solidFill>
                <a:srgbClr val="002060"/>
              </a:solidFill>
            </a:endParaRPr>
          </a:p>
        </p:txBody>
      </p:sp>
      <p:sp>
        <p:nvSpPr>
          <p:cNvPr id="30" name="משולש שווה שוקיים 29"/>
          <p:cNvSpPr/>
          <p:nvPr/>
        </p:nvSpPr>
        <p:spPr>
          <a:xfrm rot="10800000">
            <a:off x="9145750" y="4417622"/>
            <a:ext cx="623506" cy="487662"/>
          </a:xfrm>
          <a:prstGeom prst="triangle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אליפסה 31"/>
          <p:cNvSpPr/>
          <p:nvPr/>
        </p:nvSpPr>
        <p:spPr>
          <a:xfrm>
            <a:off x="7740652" y="5223611"/>
            <a:ext cx="3442268" cy="195744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287855" tIns="287855" rIns="287855" bIns="287855" numCol="1" spcCol="1270" anchor="ctr" anchorCtr="0">
            <a:noAutofit/>
          </a:bodyPr>
          <a:lstStyle/>
          <a:p>
            <a:pPr lvl="0" algn="ctr" defTabSz="23558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3200" b="1" dirty="0" smtClean="0">
                <a:solidFill>
                  <a:srgbClr val="002060"/>
                </a:solidFill>
              </a:rPr>
              <a:t>לאחר חודש וחצי מייל ללקוח</a:t>
            </a:r>
            <a:endParaRPr lang="he-IL" sz="3200" b="1" kern="1200" dirty="0">
              <a:solidFill>
                <a:srgbClr val="002060"/>
              </a:solidFill>
            </a:endParaRPr>
          </a:p>
        </p:txBody>
      </p:sp>
      <p:sp>
        <p:nvSpPr>
          <p:cNvPr id="33" name="משולש שווה שוקיים 32"/>
          <p:cNvSpPr/>
          <p:nvPr/>
        </p:nvSpPr>
        <p:spPr>
          <a:xfrm rot="10800000">
            <a:off x="9131151" y="3481519"/>
            <a:ext cx="710113" cy="629552"/>
          </a:xfrm>
          <a:prstGeom prst="triangle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משולש שווה שוקיים 33"/>
          <p:cNvSpPr/>
          <p:nvPr/>
        </p:nvSpPr>
        <p:spPr>
          <a:xfrm rot="10800000">
            <a:off x="7802340" y="3460998"/>
            <a:ext cx="623506" cy="487662"/>
          </a:xfrm>
          <a:prstGeom prst="triangle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38632"/>
              <a:satOff val="-6317"/>
              <a:lumOff val="45412"/>
              <a:alphaOff val="0"/>
            </a:schemeClr>
          </a:fillRef>
          <a:effectRef idx="2">
            <a:schemeClr val="accent4">
              <a:hueOff val="38632"/>
              <a:satOff val="-6317"/>
              <a:lumOff val="45412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משולש שווה שוקיים 34"/>
          <p:cNvSpPr/>
          <p:nvPr/>
        </p:nvSpPr>
        <p:spPr>
          <a:xfrm rot="16200000">
            <a:off x="6825028" y="4177200"/>
            <a:ext cx="623506" cy="487662"/>
          </a:xfrm>
          <a:prstGeom prst="triangle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51509"/>
              <a:satOff val="-8423"/>
              <a:lumOff val="60549"/>
              <a:alphaOff val="0"/>
            </a:schemeClr>
          </a:fillRef>
          <a:effectRef idx="2">
            <a:schemeClr val="accent4">
              <a:hueOff val="51509"/>
              <a:satOff val="-8423"/>
              <a:lumOff val="60549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משולש שווה שוקיים 35"/>
          <p:cNvSpPr/>
          <p:nvPr/>
        </p:nvSpPr>
        <p:spPr>
          <a:xfrm rot="10800000">
            <a:off x="7802340" y="4233653"/>
            <a:ext cx="623506" cy="487662"/>
          </a:xfrm>
          <a:prstGeom prst="triangle">
            <a:avLst>
              <a:gd name="adj" fmla="val 53055"/>
            </a:avLst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51509"/>
              <a:satOff val="-8423"/>
              <a:lumOff val="60549"/>
              <a:alphaOff val="0"/>
            </a:schemeClr>
          </a:fillRef>
          <a:effectRef idx="2">
            <a:schemeClr val="accent4">
              <a:hueOff val="51509"/>
              <a:satOff val="-8423"/>
              <a:lumOff val="60549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משולש שווה שוקיים 36"/>
          <p:cNvSpPr/>
          <p:nvPr/>
        </p:nvSpPr>
        <p:spPr>
          <a:xfrm rot="10800000">
            <a:off x="3430622" y="3508648"/>
            <a:ext cx="623506" cy="487662"/>
          </a:xfrm>
          <a:prstGeom prst="triangle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משולש שווה שוקיים 37"/>
          <p:cNvSpPr/>
          <p:nvPr/>
        </p:nvSpPr>
        <p:spPr>
          <a:xfrm rot="10800000">
            <a:off x="3430622" y="4444752"/>
            <a:ext cx="623506" cy="487662"/>
          </a:xfrm>
          <a:prstGeom prst="triangle">
            <a:avLst/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22132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3" grpId="0" animBg="1"/>
      <p:bldP spid="23" grpId="1" animBg="1"/>
      <p:bldP spid="25" grpId="0" animBg="1"/>
      <p:bldP spid="25" grpId="1" animBg="1"/>
      <p:bldP spid="32" grpId="0" animBg="1"/>
      <p:bldP spid="3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xfrm>
            <a:off x="901700" y="177799"/>
            <a:ext cx="12306300" cy="825500"/>
          </a:xfrm>
          <a:ln/>
        </p:spPr>
        <p:txBody>
          <a:bodyPr/>
          <a:lstStyle/>
          <a:p>
            <a:r>
              <a:rPr lang="he-IL" sz="6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מודולי</a:t>
            </a:r>
            <a:r>
              <a:rPr lang="he-IL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המערכת</a:t>
            </a:r>
            <a:endParaRPr lang="en-US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" name="קבוצה 1"/>
          <p:cNvGrpSpPr/>
          <p:nvPr/>
        </p:nvGrpSpPr>
        <p:grpSpPr>
          <a:xfrm>
            <a:off x="486803" y="1924472"/>
            <a:ext cx="10120053" cy="5472608"/>
            <a:chOff x="342787" y="2032001"/>
            <a:chExt cx="11938120" cy="5435599"/>
          </a:xfrm>
        </p:grpSpPr>
        <p:sp>
          <p:nvSpPr>
            <p:cNvPr id="9222" name="Rectangle 6"/>
            <p:cNvSpPr>
              <a:spLocks/>
            </p:cNvSpPr>
            <p:nvPr/>
          </p:nvSpPr>
          <p:spPr bwMode="auto">
            <a:xfrm>
              <a:off x="749305" y="5219701"/>
              <a:ext cx="3149601" cy="2159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מודול התקנות וקריאות שירות</a:t>
              </a:r>
              <a:endParaRPr lang="he-IL" sz="3200" dirty="0">
                <a:solidFill>
                  <a:schemeClr val="tx1"/>
                </a:solidFill>
              </a:endParaRPr>
            </a:p>
          </p:txBody>
        </p:sp>
        <p:sp>
          <p:nvSpPr>
            <p:cNvPr id="9223" name="Rectangle 7"/>
            <p:cNvSpPr>
              <a:spLocks/>
            </p:cNvSpPr>
            <p:nvPr/>
          </p:nvSpPr>
          <p:spPr bwMode="auto">
            <a:xfrm>
              <a:off x="5054600" y="5308600"/>
              <a:ext cx="3149601" cy="2159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מודול ייצור ורכש</a:t>
              </a:r>
            </a:p>
          </p:txBody>
        </p:sp>
        <p:sp>
          <p:nvSpPr>
            <p:cNvPr id="9224" name="Rectangle 8"/>
            <p:cNvSpPr>
              <a:spLocks/>
            </p:cNvSpPr>
            <p:nvPr/>
          </p:nvSpPr>
          <p:spPr bwMode="auto">
            <a:xfrm>
              <a:off x="9131306" y="5156200"/>
              <a:ext cx="3149601" cy="2159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מודול שיווק ומכירות</a:t>
              </a:r>
              <a:endParaRPr lang="he-IL" sz="2400" b="1" dirty="0" smtClean="0">
                <a:solidFill>
                  <a:srgbClr val="343434"/>
                </a:solidFill>
              </a:endParaRPr>
            </a:p>
            <a:p>
              <a:pPr marL="342900" indent="-34290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endParaRPr lang="he-IL" sz="2400" b="1" dirty="0" smtClean="0">
                <a:solidFill>
                  <a:srgbClr val="343434"/>
                </a:solidFill>
              </a:endParaRPr>
            </a:p>
          </p:txBody>
        </p:sp>
        <p:pic>
          <p:nvPicPr>
            <p:cNvPr id="1026" name="Picture 2" descr="C:\Users\207\Desktop\rl-sale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18" y="2032002"/>
              <a:ext cx="2992568" cy="29925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207\Desktop\glass-cutting-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504" y="2032001"/>
              <a:ext cx="3809203" cy="29925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207\Desktop\building-under-construction-with-workers-shutterstock_5786240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787" y="2032001"/>
              <a:ext cx="3797414" cy="29925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צורה חופשית 3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6" name="צורה חופשית 5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מצב קיים</a:t>
            </a:r>
            <a:endParaRPr lang="he-IL" sz="2400" kern="1200" dirty="0">
              <a:solidFill>
                <a:schemeClr val="bg1"/>
              </a:solidFill>
            </a:endParaRPr>
          </a:p>
        </p:txBody>
      </p:sp>
      <p:sp>
        <p:nvSpPr>
          <p:cNvPr id="8" name="צורה חופשית 7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מבנה המערכת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12" name="צורה חופשית 11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מסכי מערכת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11" name="אליפסה 10"/>
          <p:cNvSpPr/>
          <p:nvPr/>
        </p:nvSpPr>
        <p:spPr bwMode="auto">
          <a:xfrm>
            <a:off x="-93394" y="916360"/>
            <a:ext cx="4435554" cy="56166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698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50878" y="165100"/>
            <a:ext cx="119380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defTabSz="914166"/>
            <a:r>
              <a:rPr lang="he-IL" sz="66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Arial Black" pitchFamily="34" charset="0"/>
              </a:rPr>
              <a:t>מבנה ארגוני</a:t>
            </a:r>
            <a:endParaRPr lang="en-US" sz="6600" b="1" kern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  <a:sym typeface="Arial Black" pitchFamily="34" charset="0"/>
            </a:endParaRPr>
          </a:p>
        </p:txBody>
      </p:sp>
      <p:graphicFrame>
        <p:nvGraphicFramePr>
          <p:cNvPr id="9" name="דיאגרמה 8"/>
          <p:cNvGraphicFramePr/>
          <p:nvPr>
            <p:extLst>
              <p:ext uri="{D42A27DB-BD31-4B8C-83A1-F6EECF244321}">
                <p14:modId xmlns:p14="http://schemas.microsoft.com/office/powerpoint/2010/main" val="3991932875"/>
              </p:ext>
            </p:extLst>
          </p:nvPr>
        </p:nvGraphicFramePr>
        <p:xfrm>
          <a:off x="-504056" y="1924473"/>
          <a:ext cx="10318824" cy="5328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צורה חופשית 2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תיאור הארגון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7" name="צורה חופשית 6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מצב קיים</a:t>
            </a:r>
            <a:endParaRPr lang="he-IL" sz="2400" kern="1200" dirty="0"/>
          </a:p>
        </p:txBody>
      </p:sp>
      <p:sp>
        <p:nvSpPr>
          <p:cNvPr id="11" name="צורה חופשית 10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מבנה המערכת</a:t>
            </a:r>
            <a:endParaRPr lang="he-IL" sz="2400" b="1" kern="1200" dirty="0"/>
          </a:p>
        </p:txBody>
      </p:sp>
      <p:sp>
        <p:nvSpPr>
          <p:cNvPr id="13" name="צורה חופשית 12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מסכי מערכת</a:t>
            </a:r>
            <a:endParaRPr lang="he-IL" sz="2400" b="1" kern="1200" dirty="0"/>
          </a:p>
        </p:txBody>
      </p:sp>
      <p:pic>
        <p:nvPicPr>
          <p:cNvPr id="5123" name="Picture 3" descr="C:\Users\Lior\Desktop\מצגת פרויקט\עובדים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72" y="5812904"/>
            <a:ext cx="4680520" cy="32547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60000">
              <a:schemeClr val="tx1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9B1D8-ACF6-4F8F-A6EC-376C55B4828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צורה חופשית 2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6" name="צורה חופשית 5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מצב קיים</a:t>
            </a:r>
            <a:endParaRPr lang="he-IL" sz="2400" kern="1200" dirty="0">
              <a:solidFill>
                <a:schemeClr val="bg1"/>
              </a:solidFill>
            </a:endParaRPr>
          </a:p>
        </p:txBody>
      </p:sp>
      <p:sp>
        <p:nvSpPr>
          <p:cNvPr id="8" name="צורה חופשית 7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מבנה המערכת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10" name="צורה חופשית 9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מסכי מערכת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60" name="Rectangle 4"/>
          <p:cNvSpPr/>
          <p:nvPr/>
        </p:nvSpPr>
        <p:spPr>
          <a:xfrm>
            <a:off x="3976582" y="511653"/>
            <a:ext cx="2950164" cy="76474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 smtClean="0">
                <a:solidFill>
                  <a:srgbClr val="FFFFFF"/>
                </a:solidFill>
              </a:rPr>
              <a:t>מסך ראשי מנהל התקנות - אפליקציה</a:t>
            </a:r>
          </a:p>
        </p:txBody>
      </p:sp>
      <p:sp>
        <p:nvSpPr>
          <p:cNvPr id="61" name="Rectangle 19"/>
          <p:cNvSpPr/>
          <p:nvPr/>
        </p:nvSpPr>
        <p:spPr>
          <a:xfrm>
            <a:off x="6926746" y="2588144"/>
            <a:ext cx="1570447" cy="124052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 smtClean="0">
                <a:solidFill>
                  <a:srgbClr val="FFFFFF"/>
                </a:solidFill>
              </a:rPr>
              <a:t>צפייה בקריאות שירות</a:t>
            </a:r>
            <a:endParaRPr lang="he-IL" sz="2400" b="1" dirty="0">
              <a:solidFill>
                <a:srgbClr val="FFFFFF"/>
              </a:solidFill>
            </a:endParaRPr>
          </a:p>
        </p:txBody>
      </p:sp>
      <p:sp>
        <p:nvSpPr>
          <p:cNvPr id="62" name="Rectangle 6"/>
          <p:cNvSpPr/>
          <p:nvPr/>
        </p:nvSpPr>
        <p:spPr>
          <a:xfrm>
            <a:off x="4414168" y="2628163"/>
            <a:ext cx="2136297" cy="152855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>
                <a:solidFill>
                  <a:srgbClr val="FFFFFF"/>
                </a:solidFill>
              </a:rPr>
              <a:t>הפעלת מצלמת הסלולר ושמירת התמונה </a:t>
            </a:r>
          </a:p>
          <a:p>
            <a:pPr algn="ctr"/>
            <a:endParaRPr lang="he-IL" sz="2400" b="1" dirty="0">
              <a:solidFill>
                <a:srgbClr val="FFFFFF"/>
              </a:solidFill>
            </a:endParaRPr>
          </a:p>
        </p:txBody>
      </p:sp>
      <p:sp>
        <p:nvSpPr>
          <p:cNvPr id="63" name="Rectangle 7"/>
          <p:cNvSpPr/>
          <p:nvPr/>
        </p:nvSpPr>
        <p:spPr>
          <a:xfrm>
            <a:off x="1821881" y="1992751"/>
            <a:ext cx="1607644" cy="125567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>
                <a:solidFill>
                  <a:srgbClr val="FFFFFF"/>
                </a:solidFill>
              </a:rPr>
              <a:t>הצגת כל הפרויקטים</a:t>
            </a:r>
          </a:p>
        </p:txBody>
      </p:sp>
      <p:cxnSp>
        <p:nvCxnSpPr>
          <p:cNvPr id="64" name="Straight Arrow Connector 2"/>
          <p:cNvCxnSpPr/>
          <p:nvPr/>
        </p:nvCxnSpPr>
        <p:spPr>
          <a:xfrm>
            <a:off x="5368828" y="1259982"/>
            <a:ext cx="2260306" cy="1311744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>
            <a:stCxn id="60" idx="2"/>
            <a:endCxn id="62" idx="0"/>
          </p:cNvCxnSpPr>
          <p:nvPr/>
        </p:nvCxnSpPr>
        <p:spPr>
          <a:xfrm>
            <a:off x="5451664" y="1276400"/>
            <a:ext cx="30653" cy="1351763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"/>
          <p:cNvCxnSpPr>
            <a:stCxn id="60" idx="2"/>
          </p:cNvCxnSpPr>
          <p:nvPr/>
        </p:nvCxnSpPr>
        <p:spPr>
          <a:xfrm flipH="1">
            <a:off x="2625703" y="1276400"/>
            <a:ext cx="2825961" cy="716351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14"/>
          <p:cNvSpPr/>
          <p:nvPr/>
        </p:nvSpPr>
        <p:spPr>
          <a:xfrm>
            <a:off x="1869791" y="3885455"/>
            <a:ext cx="1511824" cy="122417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 smtClean="0">
                <a:solidFill>
                  <a:srgbClr val="FFFFFF"/>
                </a:solidFill>
              </a:rPr>
              <a:t>צפייה בפרטי פרויקט</a:t>
            </a:r>
            <a:endParaRPr lang="he-IL" sz="2400" b="1" dirty="0">
              <a:solidFill>
                <a:srgbClr val="FFFFFF"/>
              </a:solidFill>
            </a:endParaRPr>
          </a:p>
        </p:txBody>
      </p:sp>
      <p:cxnSp>
        <p:nvCxnSpPr>
          <p:cNvPr id="68" name="Straight Arrow Connector 13"/>
          <p:cNvCxnSpPr>
            <a:stCxn id="63" idx="2"/>
            <a:endCxn id="67" idx="0"/>
          </p:cNvCxnSpPr>
          <p:nvPr/>
        </p:nvCxnSpPr>
        <p:spPr>
          <a:xfrm>
            <a:off x="2625703" y="3248424"/>
            <a:ext cx="0" cy="637031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17"/>
          <p:cNvSpPr/>
          <p:nvPr/>
        </p:nvSpPr>
        <p:spPr>
          <a:xfrm>
            <a:off x="4342160" y="6152288"/>
            <a:ext cx="2303911" cy="15145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 smtClean="0">
                <a:solidFill>
                  <a:srgbClr val="FFFFFF"/>
                </a:solidFill>
              </a:rPr>
              <a:t>עריכת הערות על התמונה</a:t>
            </a:r>
            <a:endParaRPr lang="he-IL" sz="2400" b="1" dirty="0">
              <a:solidFill>
                <a:srgbClr val="FFFFFF"/>
              </a:solidFill>
            </a:endParaRPr>
          </a:p>
        </p:txBody>
      </p:sp>
      <p:cxnSp>
        <p:nvCxnSpPr>
          <p:cNvPr id="70" name="Straight Arrow Connector 16"/>
          <p:cNvCxnSpPr>
            <a:stCxn id="62" idx="2"/>
            <a:endCxn id="69" idx="0"/>
          </p:cNvCxnSpPr>
          <p:nvPr/>
        </p:nvCxnSpPr>
        <p:spPr>
          <a:xfrm>
            <a:off x="5482317" y="4156720"/>
            <a:ext cx="11799" cy="1995568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צורה חופשית 90"/>
          <p:cNvSpPr/>
          <p:nvPr/>
        </p:nvSpPr>
        <p:spPr>
          <a:xfrm>
            <a:off x="437473" y="7284962"/>
            <a:ext cx="3472638" cy="2324622"/>
          </a:xfrm>
          <a:custGeom>
            <a:avLst/>
            <a:gdLst>
              <a:gd name="connsiteX0" fmla="*/ 0 w 3168373"/>
              <a:gd name="connsiteY0" fmla="*/ 1584187 h 3168373"/>
              <a:gd name="connsiteX1" fmla="*/ 1584187 w 3168373"/>
              <a:gd name="connsiteY1" fmla="*/ 0 h 3168373"/>
              <a:gd name="connsiteX2" fmla="*/ 3168374 w 3168373"/>
              <a:gd name="connsiteY2" fmla="*/ 1584187 h 3168373"/>
              <a:gd name="connsiteX3" fmla="*/ 1584187 w 3168373"/>
              <a:gd name="connsiteY3" fmla="*/ 3168374 h 3168373"/>
              <a:gd name="connsiteX4" fmla="*/ 0 w 3168373"/>
              <a:gd name="connsiteY4" fmla="*/ 1584187 h 316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373" h="3168373">
                <a:moveTo>
                  <a:pt x="0" y="1584187"/>
                </a:moveTo>
                <a:cubicBezTo>
                  <a:pt x="0" y="709265"/>
                  <a:pt x="709265" y="0"/>
                  <a:pt x="1584187" y="0"/>
                </a:cubicBezTo>
                <a:cubicBezTo>
                  <a:pt x="2459109" y="0"/>
                  <a:pt x="3168374" y="709265"/>
                  <a:pt x="3168374" y="1584187"/>
                </a:cubicBezTo>
                <a:cubicBezTo>
                  <a:pt x="3168374" y="2459109"/>
                  <a:pt x="2459109" y="3168374"/>
                  <a:pt x="1584187" y="3168374"/>
                </a:cubicBezTo>
                <a:cubicBezTo>
                  <a:pt x="709265" y="3168374"/>
                  <a:pt x="0" y="2459109"/>
                  <a:pt x="0" y="1584187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546547" tIns="546547" rIns="546547" bIns="546547" numCol="1" spcCol="1270" anchor="ctr" anchorCtr="0">
            <a:noAutofit/>
          </a:bodyPr>
          <a:lstStyle/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he-IL" sz="4400" dirty="0" smtClean="0">
                <a:solidFill>
                  <a:srgbClr val="FFFFFF"/>
                </a:solidFill>
              </a:rPr>
              <a:t>עץ מסכים</a:t>
            </a:r>
          </a:p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he-IL" sz="4400" dirty="0" smtClean="0">
                <a:solidFill>
                  <a:srgbClr val="FFFFFF"/>
                </a:solidFill>
              </a:rPr>
              <a:t>מנהל התקנות </a:t>
            </a:r>
            <a:endParaRPr lang="he-IL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Arrow Connector 16"/>
          <p:cNvCxnSpPr>
            <a:stCxn id="60" idx="3"/>
            <a:endCxn id="54" idx="0"/>
          </p:cNvCxnSpPr>
          <p:nvPr/>
        </p:nvCxnSpPr>
        <p:spPr>
          <a:xfrm>
            <a:off x="6926746" y="894027"/>
            <a:ext cx="2711853" cy="2204740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19"/>
          <p:cNvSpPr/>
          <p:nvPr/>
        </p:nvSpPr>
        <p:spPr>
          <a:xfrm>
            <a:off x="8590632" y="3098767"/>
            <a:ext cx="2095934" cy="16022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 smtClean="0">
                <a:solidFill>
                  <a:srgbClr val="FFFFFF"/>
                </a:solidFill>
              </a:rPr>
              <a:t>צפייה במפה האינטראקטיבי</a:t>
            </a:r>
            <a:endParaRPr lang="he-IL" sz="2400" b="1" dirty="0">
              <a:solidFill>
                <a:srgbClr val="FFFFFF"/>
              </a:solidFill>
            </a:endParaRPr>
          </a:p>
        </p:txBody>
      </p:sp>
      <p:cxnSp>
        <p:nvCxnSpPr>
          <p:cNvPr id="71" name="Straight Arrow Connector 16"/>
          <p:cNvCxnSpPr>
            <a:stCxn id="54" idx="2"/>
            <a:endCxn id="72" idx="0"/>
          </p:cNvCxnSpPr>
          <p:nvPr/>
        </p:nvCxnSpPr>
        <p:spPr>
          <a:xfrm>
            <a:off x="9638599" y="4700981"/>
            <a:ext cx="30064" cy="2208571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17"/>
          <p:cNvSpPr/>
          <p:nvPr/>
        </p:nvSpPr>
        <p:spPr>
          <a:xfrm>
            <a:off x="8650759" y="6909552"/>
            <a:ext cx="2035807" cy="15145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 smtClean="0">
                <a:solidFill>
                  <a:srgbClr val="FFFFFF"/>
                </a:solidFill>
              </a:rPr>
              <a:t>כניסה לאפליקציית </a:t>
            </a:r>
            <a:r>
              <a:rPr lang="en-US" sz="2400" b="1" dirty="0" err="1" smtClean="0">
                <a:solidFill>
                  <a:srgbClr val="FFFFFF"/>
                </a:solidFill>
              </a:rPr>
              <a:t>Waze</a:t>
            </a:r>
            <a:endParaRPr lang="he-IL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863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41000">
              <a:schemeClr val="tx1">
                <a:lumMod val="20000"/>
                <a:lumOff val="80000"/>
              </a:schemeClr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\Desktop\מצגת פרויקט\LG_G2 - PNG with pic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32" y="1804966"/>
            <a:ext cx="12239659" cy="6769810"/>
          </a:xfrm>
          <a:prstGeom prst="rect">
            <a:avLst/>
          </a:prstGeom>
          <a:noFill/>
        </p:spPr>
      </p:pic>
      <p:grpSp>
        <p:nvGrpSpPr>
          <p:cNvPr id="39" name="קבוצה 38"/>
          <p:cNvGrpSpPr/>
          <p:nvPr/>
        </p:nvGrpSpPr>
        <p:grpSpPr>
          <a:xfrm>
            <a:off x="6957414" y="4662486"/>
            <a:ext cx="3045448" cy="2503024"/>
            <a:chOff x="6957414" y="4662486"/>
            <a:chExt cx="3045448" cy="2503024"/>
          </a:xfrm>
        </p:grpSpPr>
        <p:grpSp>
          <p:nvGrpSpPr>
            <p:cNvPr id="11" name="קבוצה 10"/>
            <p:cNvGrpSpPr/>
            <p:nvPr/>
          </p:nvGrpSpPr>
          <p:grpSpPr>
            <a:xfrm>
              <a:off x="6957414" y="4662486"/>
              <a:ext cx="3045448" cy="2503024"/>
              <a:chOff x="4622801" y="1892300"/>
              <a:chExt cx="2857500" cy="2527301"/>
            </a:xfrm>
          </p:grpSpPr>
          <p:sp>
            <p:nvSpPr>
              <p:cNvPr id="12" name="AutoShape 8"/>
              <p:cNvSpPr>
                <a:spLocks/>
              </p:cNvSpPr>
              <p:nvPr/>
            </p:nvSpPr>
            <p:spPr bwMode="auto">
              <a:xfrm>
                <a:off x="4622801" y="1892300"/>
                <a:ext cx="2857500" cy="2527301"/>
              </a:xfrm>
              <a:prstGeom prst="roundRect">
                <a:avLst>
                  <a:gd name="adj" fmla="val 7537"/>
                </a:avLst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rgbClr val="FFFFFF">
                    <a:alpha val="79999"/>
                  </a:srgbClr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9"/>
              <p:cNvSpPr>
                <a:spLocks/>
              </p:cNvSpPr>
              <p:nvPr/>
            </p:nvSpPr>
            <p:spPr bwMode="auto">
              <a:xfrm>
                <a:off x="4737101" y="2019300"/>
                <a:ext cx="2628900" cy="520700"/>
              </a:xfrm>
              <a:prstGeom prst="roundRect">
                <a:avLst>
                  <a:gd name="adj" fmla="val 36583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25400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5" name="Rectangle 16"/>
              <p:cNvSpPr>
                <a:spLocks/>
              </p:cNvSpPr>
              <p:nvPr/>
            </p:nvSpPr>
            <p:spPr bwMode="auto">
              <a:xfrm>
                <a:off x="4953002" y="1946805"/>
                <a:ext cx="2247900" cy="38100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38089" tIns="38089" rIns="38089" bIns="38089"/>
              <a:lstStyle/>
              <a:p>
                <a:pPr algn="ctr">
                  <a:spcBef>
                    <a:spcPts val="201"/>
                  </a:spcBef>
                </a:pPr>
                <a:r>
                  <a:rPr lang="he-IL" sz="3600" b="1" dirty="0" smtClean="0">
                    <a:solidFill>
                      <a:srgbClr val="FFFFFF"/>
                    </a:solidFill>
                  </a:rPr>
                  <a:t>פתח מס' 12</a:t>
                </a:r>
                <a:endParaRPr lang="en-US" sz="36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" name="AutoShape 9"/>
            <p:cNvSpPr>
              <a:spLocks/>
            </p:cNvSpPr>
            <p:nvPr/>
          </p:nvSpPr>
          <p:spPr bwMode="auto">
            <a:xfrm>
              <a:off x="7084557" y="5376866"/>
              <a:ext cx="2801812" cy="515698"/>
            </a:xfrm>
            <a:prstGeom prst="roundRect">
              <a:avLst>
                <a:gd name="adj" fmla="val 36583"/>
              </a:avLst>
            </a:prstGeom>
            <a:solidFill>
              <a:schemeClr val="tx1">
                <a:lumMod val="20000"/>
                <a:lumOff val="80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dirty="0">
                <a:solidFill>
                  <a:schemeClr val="tx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AutoShape 9"/>
            <p:cNvSpPr>
              <a:spLocks/>
            </p:cNvSpPr>
            <p:nvPr/>
          </p:nvSpPr>
          <p:spPr bwMode="auto">
            <a:xfrm>
              <a:off x="7084557" y="5948370"/>
              <a:ext cx="2801812" cy="515698"/>
            </a:xfrm>
            <a:prstGeom prst="roundRect">
              <a:avLst>
                <a:gd name="adj" fmla="val 36583"/>
              </a:avLst>
            </a:prstGeom>
            <a:solidFill>
              <a:schemeClr val="tx1">
                <a:lumMod val="20000"/>
                <a:lumOff val="80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dirty="0">
                <a:solidFill>
                  <a:schemeClr val="tx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AutoShape 9"/>
            <p:cNvSpPr>
              <a:spLocks/>
            </p:cNvSpPr>
            <p:nvPr/>
          </p:nvSpPr>
          <p:spPr bwMode="auto">
            <a:xfrm>
              <a:off x="7084557" y="6519874"/>
              <a:ext cx="2801812" cy="515698"/>
            </a:xfrm>
            <a:prstGeom prst="roundRect">
              <a:avLst>
                <a:gd name="adj" fmla="val 36583"/>
              </a:avLst>
            </a:prstGeom>
            <a:solidFill>
              <a:schemeClr val="tx1">
                <a:lumMod val="20000"/>
                <a:lumOff val="80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dirty="0">
                <a:solidFill>
                  <a:schemeClr val="tx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Rectangle 16"/>
            <p:cNvSpPr>
              <a:spLocks/>
            </p:cNvSpPr>
            <p:nvPr/>
          </p:nvSpPr>
          <p:spPr bwMode="auto">
            <a:xfrm>
              <a:off x="7314601" y="5285277"/>
              <a:ext cx="2395752" cy="377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3200" b="1" dirty="0" smtClean="0">
                  <a:solidFill>
                    <a:schemeClr val="tx1">
                      <a:lumMod val="75000"/>
                    </a:schemeClr>
                  </a:solidFill>
                </a:rPr>
                <a:t>כתוב הערה</a:t>
              </a:r>
              <a:endParaRPr lang="en-US" sz="32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3" name="Rectangle 16"/>
            <p:cNvSpPr>
              <a:spLocks/>
            </p:cNvSpPr>
            <p:nvPr/>
          </p:nvSpPr>
          <p:spPr bwMode="auto">
            <a:xfrm>
              <a:off x="7314601" y="5856781"/>
              <a:ext cx="2395752" cy="377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3200" b="1" dirty="0" smtClean="0">
                  <a:solidFill>
                    <a:schemeClr val="tx1">
                      <a:lumMod val="75000"/>
                    </a:schemeClr>
                  </a:solidFill>
                </a:rPr>
                <a:t>צלם וידאו</a:t>
              </a:r>
              <a:endParaRPr lang="en-US" sz="32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4" name="Rectangle 16"/>
            <p:cNvSpPr>
              <a:spLocks/>
            </p:cNvSpPr>
            <p:nvPr/>
          </p:nvSpPr>
          <p:spPr bwMode="auto">
            <a:xfrm>
              <a:off x="7314601" y="6448436"/>
              <a:ext cx="2395752" cy="377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3200" b="1" dirty="0" smtClean="0">
                  <a:solidFill>
                    <a:schemeClr val="tx1">
                      <a:lumMod val="75000"/>
                    </a:schemeClr>
                  </a:solidFill>
                </a:rPr>
                <a:t>הקלט שמע</a:t>
              </a:r>
              <a:endParaRPr lang="en-US" sz="32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pic>
        <p:nvPicPr>
          <p:cNvPr id="1032" name="Picture 8" descr="C:\Users\admin\Desktop\מצגת פרויקט\Blue P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27373" y="3662354"/>
            <a:ext cx="746993" cy="1108441"/>
          </a:xfrm>
          <a:prstGeom prst="rect">
            <a:avLst/>
          </a:prstGeom>
          <a:noFill/>
        </p:spPr>
      </p:pic>
      <p:pic>
        <p:nvPicPr>
          <p:cNvPr id="27" name="Picture 8" descr="C:\Users\admin\Desktop\מצגת פרויקט\Blue P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9128" y="3090850"/>
            <a:ext cx="746993" cy="1108441"/>
          </a:xfrm>
          <a:prstGeom prst="rect">
            <a:avLst/>
          </a:prstGeom>
          <a:noFill/>
        </p:spPr>
      </p:pic>
      <p:pic>
        <p:nvPicPr>
          <p:cNvPr id="28" name="Picture 8" descr="C:\Users\admin\Desktop\מצגת פרויקט\Blue P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7558" y="4233858"/>
            <a:ext cx="746993" cy="1108441"/>
          </a:xfrm>
          <a:prstGeom prst="rect">
            <a:avLst/>
          </a:prstGeom>
          <a:noFill/>
        </p:spPr>
      </p:pic>
      <p:grpSp>
        <p:nvGrpSpPr>
          <p:cNvPr id="36" name="קבוצה 35"/>
          <p:cNvGrpSpPr/>
          <p:nvPr/>
        </p:nvGrpSpPr>
        <p:grpSpPr>
          <a:xfrm>
            <a:off x="2358996" y="5233990"/>
            <a:ext cx="3045448" cy="2503024"/>
            <a:chOff x="1073112" y="3233726"/>
            <a:chExt cx="3045448" cy="2503024"/>
          </a:xfrm>
        </p:grpSpPr>
        <p:sp>
          <p:nvSpPr>
            <p:cNvPr id="31" name="AutoShape 8"/>
            <p:cNvSpPr>
              <a:spLocks/>
            </p:cNvSpPr>
            <p:nvPr/>
          </p:nvSpPr>
          <p:spPr bwMode="auto">
            <a:xfrm>
              <a:off x="1073112" y="3233726"/>
              <a:ext cx="3045448" cy="2503024"/>
            </a:xfrm>
            <a:prstGeom prst="roundRect">
              <a:avLst>
                <a:gd name="adj" fmla="val 7537"/>
              </a:avLst>
            </a:prstGeom>
            <a:solidFill>
              <a:schemeClr val="tx1">
                <a:lumMod val="50000"/>
              </a:schemeClr>
            </a:solidFill>
            <a:ln w="381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מלבן מעוגל 34"/>
            <p:cNvSpPr/>
            <p:nvPr/>
          </p:nvSpPr>
          <p:spPr bwMode="auto">
            <a:xfrm>
              <a:off x="1215988" y="3376602"/>
              <a:ext cx="2714644" cy="2214578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cap="flat" cmpd="sng" algn="ctr">
              <a:solidFill>
                <a:srgbClr val="0091C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ts val="201"/>
                </a:spcBef>
              </a:pPr>
              <a:r>
                <a:rPr lang="he-IL" sz="3200" b="1" dirty="0" smtClean="0">
                  <a:solidFill>
                    <a:schemeClr val="tx1">
                      <a:lumMod val="75000"/>
                    </a:schemeClr>
                  </a:solidFill>
                </a:rPr>
                <a:t>שבר!! יש להזמין משקוף 12 ס"מ. מטאלי </a:t>
              </a:r>
              <a:endParaRPr lang="en-US" sz="32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pic>
        <p:nvPicPr>
          <p:cNvPr id="25" name="Picture 2" descr="C:\Users\Lior\Desktop\מצגת פרויקט\מוקפים\חץ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336" y="700336"/>
            <a:ext cx="9827373" cy="10425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>
          <a:xfrm>
            <a:off x="669752" y="152400"/>
            <a:ext cx="11938000" cy="825500"/>
          </a:xfrm>
          <a:ln/>
        </p:spPr>
        <p:txBody>
          <a:bodyPr/>
          <a:lstStyle/>
          <a:p>
            <a:r>
              <a:rPr lang="he-IL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ממשק תמונה עם הערות</a:t>
            </a:r>
            <a:endParaRPr lang="en-US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Lior\Desktop\מצגת פרויקט\LG_G2 -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523" y="3004592"/>
            <a:ext cx="10699372" cy="591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\Desktop\מצגת פרויקט\Google Map with Pin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760" y="3436640"/>
            <a:ext cx="8568952" cy="4896544"/>
          </a:xfrm>
          <a:prstGeom prst="rect">
            <a:avLst/>
          </a:prstGeom>
          <a:noFill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152400"/>
            <a:ext cx="7769448" cy="825500"/>
          </a:xfrm>
          <a:ln/>
        </p:spPr>
        <p:txBody>
          <a:bodyPr/>
          <a:lstStyle/>
          <a:p>
            <a:r>
              <a:rPr lang="he-IL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מפה אינטראקטיבית</a:t>
            </a:r>
            <a:endParaRPr lang="en-US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צורה חופשית 20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25" name="צורה חופשית 24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מצב קיים</a:t>
            </a:r>
            <a:endParaRPr lang="he-IL" sz="2400" kern="1200" dirty="0">
              <a:solidFill>
                <a:schemeClr val="bg1"/>
              </a:solidFill>
            </a:endParaRPr>
          </a:p>
        </p:txBody>
      </p:sp>
      <p:sp>
        <p:nvSpPr>
          <p:cNvPr id="27" name="צורה חופשית 26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מבנה המערכת</a:t>
            </a:r>
            <a:endParaRPr lang="he-IL" sz="2400" b="1" kern="1200" dirty="0"/>
          </a:p>
        </p:txBody>
      </p:sp>
      <p:sp>
        <p:nvSpPr>
          <p:cNvPr id="29" name="צורה חופשית 28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מסכי מערכת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pic>
        <p:nvPicPr>
          <p:cNvPr id="2051" name="Picture 3" descr="C:\Users\admin\Desktop\מצגת פרויקט\Google Map with info Window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1760" y="3436640"/>
            <a:ext cx="8568952" cy="4896544"/>
          </a:xfrm>
          <a:prstGeom prst="rect">
            <a:avLst/>
          </a:prstGeom>
          <a:noFill/>
        </p:spPr>
      </p:pic>
      <p:sp>
        <p:nvSpPr>
          <p:cNvPr id="2" name="מלבן 1"/>
          <p:cNvSpPr/>
          <p:nvPr/>
        </p:nvSpPr>
        <p:spPr bwMode="auto">
          <a:xfrm>
            <a:off x="741760" y="7613104"/>
            <a:ext cx="8568952" cy="7200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dirty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  <p:cxnSp>
        <p:nvCxnSpPr>
          <p:cNvPr id="5" name="מחבר ישר 4"/>
          <p:cNvCxnSpPr/>
          <p:nvPr/>
        </p:nvCxnSpPr>
        <p:spPr bwMode="auto">
          <a:xfrm>
            <a:off x="6646416" y="7613104"/>
            <a:ext cx="0" cy="72008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/>
          <p:cNvCxnSpPr/>
          <p:nvPr/>
        </p:nvCxnSpPr>
        <p:spPr bwMode="auto">
          <a:xfrm>
            <a:off x="3190032" y="7613104"/>
            <a:ext cx="0" cy="72008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54128" y="7574195"/>
            <a:ext cx="20162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 smtClean="0">
                <a:solidFill>
                  <a:schemeClr val="bg1"/>
                </a:solidFill>
              </a:rPr>
              <a:t>נווט עם</a:t>
            </a:r>
          </a:p>
          <a:p>
            <a:pPr algn="ctr"/>
            <a:r>
              <a:rPr lang="he-IL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Waze</a:t>
            </a:r>
            <a:endParaRPr lang="he-IL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2750" y="7541096"/>
            <a:ext cx="225993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 smtClean="0">
                <a:solidFill>
                  <a:schemeClr val="bg1"/>
                </a:solidFill>
              </a:rPr>
              <a:t>מחק</a:t>
            </a:r>
          </a:p>
          <a:p>
            <a:pPr algn="ctr"/>
            <a:r>
              <a:rPr lang="he-IL" sz="2400" b="1" dirty="0" smtClean="0">
                <a:solidFill>
                  <a:schemeClr val="bg1"/>
                </a:solidFill>
              </a:rPr>
              <a:t>קריאה / התקנה</a:t>
            </a:r>
            <a:endParaRPr lang="he-IL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5776" y="7574195"/>
            <a:ext cx="20162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 smtClean="0">
                <a:solidFill>
                  <a:schemeClr val="bg1"/>
                </a:solidFill>
              </a:rPr>
              <a:t>חזור למסך הראשי</a:t>
            </a:r>
            <a:endParaRPr lang="he-IL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712" y="152400"/>
            <a:ext cx="10873208" cy="825500"/>
          </a:xfrm>
          <a:ln/>
        </p:spPr>
        <p:txBody>
          <a:bodyPr/>
          <a:lstStyle/>
          <a:p>
            <a:r>
              <a:rPr lang="he-IL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בקרת איכות </a:t>
            </a:r>
            <a:r>
              <a:rPr lang="he-IL" sz="6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ב</a:t>
            </a:r>
            <a:r>
              <a:rPr lang="he-IL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גמר התקנה</a:t>
            </a:r>
            <a:endParaRPr lang="en-US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290" name="Picture 2" descr="C:\Users\Lior\Desktop\מצגת פרויקט\Checklist on S3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8" y="1623106"/>
            <a:ext cx="3918272" cy="73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צורה חופשית 2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9" name="צורה חופשית 8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מצב קיים</a:t>
            </a:r>
            <a:endParaRPr lang="he-IL" sz="2400" kern="1200" dirty="0">
              <a:solidFill>
                <a:schemeClr val="bg1"/>
              </a:solidFill>
            </a:endParaRPr>
          </a:p>
        </p:txBody>
      </p:sp>
      <p:sp>
        <p:nvSpPr>
          <p:cNvPr id="11" name="צורה חופשית 10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מבנה המערכת</a:t>
            </a:r>
            <a:endParaRPr lang="he-IL" sz="2400" b="1" kern="1200" dirty="0"/>
          </a:p>
        </p:txBody>
      </p:sp>
      <p:sp>
        <p:nvSpPr>
          <p:cNvPr id="13" name="צורה חופשית 12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מסכי מערכת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pic>
        <p:nvPicPr>
          <p:cNvPr id="12291" name="Picture 3" descr="C:\Users\Lior\Desktop\מצגת פרויקט\מוקפים\חלון לבדיק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96" y="1852463"/>
            <a:ext cx="4261089" cy="68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אליפסה 17"/>
          <p:cNvSpPr/>
          <p:nvPr/>
        </p:nvSpPr>
        <p:spPr bwMode="auto">
          <a:xfrm>
            <a:off x="1029792" y="6604992"/>
            <a:ext cx="2736304" cy="93610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200" b="0" i="0" u="none" strike="noStrike" cap="none" normalizeH="0" baseline="0" smtClean="0">
              <a:ln>
                <a:noFill/>
              </a:ln>
              <a:solidFill>
                <a:srgbClr val="005A7C"/>
              </a:solidFill>
              <a:effectLst/>
              <a:latin typeface="Century Gothic" pitchFamily="34" charset="0"/>
              <a:sym typeface="Century Gothic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42560" y="196280"/>
            <a:ext cx="5400600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8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תודה לכם</a:t>
            </a:r>
          </a:p>
          <a:p>
            <a:pPr algn="ctr"/>
            <a:r>
              <a:rPr lang="he-IL" sz="8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על ההקשבה!</a:t>
            </a:r>
            <a:endParaRPr lang="he-IL" sz="8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3147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266352" y="-235768"/>
            <a:ext cx="4392488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r" defTabSz="914166"/>
            <a:r>
              <a:rPr lang="he-IL" sz="66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Arial Black" pitchFamily="34" charset="0"/>
              </a:rPr>
              <a:t>פרויקטים</a:t>
            </a:r>
            <a:endParaRPr lang="en-US" sz="6600" b="1" kern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  <a:sym typeface="Arial Black" pitchFamily="34" charset="0"/>
            </a:endParaRPr>
          </a:p>
        </p:txBody>
      </p:sp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2627006573"/>
              </p:ext>
            </p:extLst>
          </p:nvPr>
        </p:nvGraphicFramePr>
        <p:xfrm>
          <a:off x="-770408" y="1564432"/>
          <a:ext cx="11017224" cy="7488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צורה חופשית 10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תיאור הארגון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13" name="צורה חופשית 12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מצב קיים</a:t>
            </a:r>
            <a:endParaRPr lang="he-IL" sz="2400" kern="1200" dirty="0"/>
          </a:p>
        </p:txBody>
      </p:sp>
      <p:sp>
        <p:nvSpPr>
          <p:cNvPr id="15" name="צורה חופשית 14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מבנה המערכת</a:t>
            </a:r>
            <a:endParaRPr lang="he-IL" sz="2400" b="1" kern="1200" dirty="0"/>
          </a:p>
        </p:txBody>
      </p:sp>
      <p:sp>
        <p:nvSpPr>
          <p:cNvPr id="17" name="צורה חופשית 16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מסכי מערכת</a:t>
            </a:r>
            <a:endParaRPr lang="he-IL" sz="2400" b="1" kern="1200" dirty="0"/>
          </a:p>
        </p:txBody>
      </p:sp>
    </p:spTree>
    <p:extLst>
      <p:ext uri="{BB962C8B-B14F-4D97-AF65-F5344CB8AC3E}">
        <p14:creationId xmlns:p14="http://schemas.microsoft.com/office/powerpoint/2010/main" val="19226431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69752" y="162868"/>
            <a:ext cx="995928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defTabSz="914166"/>
            <a:r>
              <a:rPr lang="he-IL" sz="66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תהליך העל </a:t>
            </a:r>
            <a:r>
              <a:rPr lang="he-IL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בחברת מאסטרו</a:t>
            </a:r>
            <a:endParaRPr lang="en-US" sz="6600" b="1" kern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Arial Black" pitchFamily="34" charset="0"/>
            </a:endParaRPr>
          </a:p>
        </p:txBody>
      </p:sp>
      <p:grpSp>
        <p:nvGrpSpPr>
          <p:cNvPr id="6" name="קבוצה 5"/>
          <p:cNvGrpSpPr/>
          <p:nvPr/>
        </p:nvGrpSpPr>
        <p:grpSpPr>
          <a:xfrm>
            <a:off x="8257078" y="4030389"/>
            <a:ext cx="2381801" cy="1803942"/>
            <a:chOff x="647700" y="4914900"/>
            <a:chExt cx="2857500" cy="2514600"/>
          </a:xfrm>
        </p:grpSpPr>
        <p:sp>
          <p:nvSpPr>
            <p:cNvPr id="11268" name="AutoShape 4"/>
            <p:cNvSpPr>
              <a:spLocks/>
            </p:cNvSpPr>
            <p:nvPr/>
          </p:nvSpPr>
          <p:spPr bwMode="auto">
            <a:xfrm>
              <a:off x="647700" y="4914900"/>
              <a:ext cx="2857500" cy="2514600"/>
            </a:xfrm>
            <a:prstGeom prst="roundRect">
              <a:avLst>
                <a:gd name="adj" fmla="val 7574"/>
              </a:avLst>
            </a:prstGeom>
            <a:solidFill>
              <a:schemeClr val="accent1">
                <a:alpha val="79999"/>
              </a:schemeClr>
            </a:solidFill>
            <a:ln w="508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9" name="AutoShape 5"/>
            <p:cNvSpPr>
              <a:spLocks/>
            </p:cNvSpPr>
            <p:nvPr/>
          </p:nvSpPr>
          <p:spPr bwMode="auto">
            <a:xfrm>
              <a:off x="762000" y="5046665"/>
              <a:ext cx="2628900" cy="520700"/>
            </a:xfrm>
            <a:prstGeom prst="roundRect">
              <a:avLst>
                <a:gd name="adj" fmla="val 36583"/>
              </a:avLst>
            </a:prstGeom>
            <a:solidFill>
              <a:srgbClr val="005A7C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71" name="Rectangle 7"/>
            <p:cNvSpPr>
              <a:spLocks/>
            </p:cNvSpPr>
            <p:nvPr/>
          </p:nvSpPr>
          <p:spPr bwMode="auto">
            <a:xfrm>
              <a:off x="889000" y="5702302"/>
              <a:ext cx="2451100" cy="157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התקשרות עם ספקים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הזמנת חומר גלם</a:t>
              </a:r>
              <a:endParaRPr lang="en-US" sz="1600" dirty="0">
                <a:solidFill>
                  <a:srgbClr val="1A1A1A"/>
                </a:solidFill>
              </a:endParaRPr>
            </a:p>
          </p:txBody>
        </p:sp>
        <p:sp>
          <p:nvSpPr>
            <p:cNvPr id="11279" name="Rectangle 15"/>
            <p:cNvSpPr>
              <a:spLocks/>
            </p:cNvSpPr>
            <p:nvPr/>
          </p:nvSpPr>
          <p:spPr bwMode="auto">
            <a:xfrm>
              <a:off x="977901" y="5105406"/>
              <a:ext cx="2247900" cy="381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1800" b="1" dirty="0" smtClean="0">
                  <a:solidFill>
                    <a:srgbClr val="FFFFFF"/>
                  </a:solidFill>
                </a:rPr>
                <a:t>הזמנת חומר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קבוצה 4"/>
          <p:cNvGrpSpPr/>
          <p:nvPr/>
        </p:nvGrpSpPr>
        <p:grpSpPr>
          <a:xfrm>
            <a:off x="4542879" y="4005531"/>
            <a:ext cx="2381801" cy="1813053"/>
            <a:chOff x="4635500" y="4940300"/>
            <a:chExt cx="2857500" cy="2527300"/>
          </a:xfrm>
        </p:grpSpPr>
        <p:sp>
          <p:nvSpPr>
            <p:cNvPr id="11272" name="AutoShape 8"/>
            <p:cNvSpPr>
              <a:spLocks/>
            </p:cNvSpPr>
            <p:nvPr/>
          </p:nvSpPr>
          <p:spPr bwMode="auto">
            <a:xfrm>
              <a:off x="4635500" y="4940300"/>
              <a:ext cx="2857500" cy="2527300"/>
            </a:xfrm>
            <a:prstGeom prst="roundRect">
              <a:avLst>
                <a:gd name="adj" fmla="val 7537"/>
              </a:avLst>
            </a:prstGeom>
            <a:solidFill>
              <a:schemeClr val="accent1">
                <a:alpha val="79999"/>
              </a:schemeClr>
            </a:solidFill>
            <a:ln w="381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73" name="AutoShape 9"/>
            <p:cNvSpPr>
              <a:spLocks/>
            </p:cNvSpPr>
            <p:nvPr/>
          </p:nvSpPr>
          <p:spPr bwMode="auto">
            <a:xfrm>
              <a:off x="4749800" y="5067300"/>
              <a:ext cx="2628900" cy="520700"/>
            </a:xfrm>
            <a:prstGeom prst="roundRect">
              <a:avLst>
                <a:gd name="adj" fmla="val 36583"/>
              </a:avLst>
            </a:prstGeom>
            <a:solidFill>
              <a:srgbClr val="005A7C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75" name="Rectangle 11"/>
            <p:cNvSpPr>
              <a:spLocks/>
            </p:cNvSpPr>
            <p:nvPr/>
          </p:nvSpPr>
          <p:spPr bwMode="auto">
            <a:xfrm>
              <a:off x="4876800" y="5727700"/>
              <a:ext cx="2451100" cy="157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סקיצה לביצוע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שמירת חומר </a:t>
              </a:r>
            </a:p>
            <a:p>
              <a:pPr algn="r" rtl="1">
                <a:spcBef>
                  <a:spcPts val="201"/>
                </a:spcBef>
              </a:pPr>
              <a:r>
                <a:rPr lang="he-IL" sz="1600" dirty="0" smtClean="0">
                  <a:solidFill>
                    <a:srgbClr val="1A1A1A"/>
                  </a:solidFill>
                </a:rPr>
                <a:t>    (לקוח לא מוכן בשטח)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מדידה שניה</a:t>
              </a:r>
              <a:endParaRPr lang="en-US" sz="1600" dirty="0">
                <a:solidFill>
                  <a:srgbClr val="1A1A1A"/>
                </a:solidFill>
              </a:endParaRPr>
            </a:p>
          </p:txBody>
        </p:sp>
        <p:sp>
          <p:nvSpPr>
            <p:cNvPr id="11280" name="Rectangle 16"/>
            <p:cNvSpPr>
              <a:spLocks/>
            </p:cNvSpPr>
            <p:nvPr/>
          </p:nvSpPr>
          <p:spPr bwMode="auto">
            <a:xfrm>
              <a:off x="4965701" y="5130807"/>
              <a:ext cx="2247900" cy="381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1800" b="1" dirty="0">
                  <a:solidFill>
                    <a:srgbClr val="FFFFFF"/>
                  </a:solidFill>
                </a:rPr>
                <a:t>מדידה לייצור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F9800"/>
              </a:clrFrom>
              <a:clrTo>
                <a:srgbClr val="2F9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>
            <a:off x="7438479" y="2399201"/>
            <a:ext cx="508117" cy="4373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grpSp>
        <p:nvGrpSpPr>
          <p:cNvPr id="4" name="קבוצה 3"/>
          <p:cNvGrpSpPr/>
          <p:nvPr/>
        </p:nvGrpSpPr>
        <p:grpSpPr>
          <a:xfrm>
            <a:off x="789478" y="1744389"/>
            <a:ext cx="2381801" cy="1803942"/>
            <a:chOff x="635000" y="1866900"/>
            <a:chExt cx="2857500" cy="2514600"/>
          </a:xfrm>
        </p:grpSpPr>
        <p:sp>
          <p:nvSpPr>
            <p:cNvPr id="21" name="AutoShape 4"/>
            <p:cNvSpPr>
              <a:spLocks/>
            </p:cNvSpPr>
            <p:nvPr/>
          </p:nvSpPr>
          <p:spPr bwMode="auto">
            <a:xfrm>
              <a:off x="635000" y="1866900"/>
              <a:ext cx="2857500" cy="2514600"/>
            </a:xfrm>
            <a:prstGeom prst="roundRect">
              <a:avLst>
                <a:gd name="adj" fmla="val 7574"/>
              </a:avLst>
            </a:prstGeom>
            <a:solidFill>
              <a:schemeClr val="accent1">
                <a:alpha val="79999"/>
              </a:schemeClr>
            </a:solidFill>
            <a:ln w="508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5"/>
            <p:cNvSpPr>
              <a:spLocks/>
            </p:cNvSpPr>
            <p:nvPr/>
          </p:nvSpPr>
          <p:spPr bwMode="auto">
            <a:xfrm>
              <a:off x="749301" y="1998665"/>
              <a:ext cx="2628900" cy="520700"/>
            </a:xfrm>
            <a:prstGeom prst="roundRect">
              <a:avLst>
                <a:gd name="adj" fmla="val 36583"/>
              </a:avLst>
            </a:prstGeom>
            <a:solidFill>
              <a:srgbClr val="005A7C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Rectangle 7"/>
            <p:cNvSpPr>
              <a:spLocks/>
            </p:cNvSpPr>
            <p:nvPr/>
          </p:nvSpPr>
          <p:spPr bwMode="auto">
            <a:xfrm>
              <a:off x="876300" y="2654302"/>
              <a:ext cx="2451100" cy="157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r">
                <a:spcBef>
                  <a:spcPts val="201"/>
                </a:spcBef>
              </a:pPr>
              <a:r>
                <a:rPr lang="he-IL" sz="1600" dirty="0" smtClean="0">
                  <a:solidFill>
                    <a:srgbClr val="1A1A1A"/>
                  </a:solidFill>
                </a:rPr>
                <a:t>סגירת מוצר סופי :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צבע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פרזול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אישורי שרטוטים</a:t>
              </a:r>
              <a:endParaRPr lang="en-US" sz="1600" dirty="0">
                <a:solidFill>
                  <a:srgbClr val="1A1A1A"/>
                </a:solidFill>
              </a:endParaRPr>
            </a:p>
          </p:txBody>
        </p:sp>
        <p:sp>
          <p:nvSpPr>
            <p:cNvPr id="32" name="Rectangle 15"/>
            <p:cNvSpPr>
              <a:spLocks/>
            </p:cNvSpPr>
            <p:nvPr/>
          </p:nvSpPr>
          <p:spPr bwMode="auto">
            <a:xfrm>
              <a:off x="965202" y="2057406"/>
              <a:ext cx="2247900" cy="381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1800" b="1" dirty="0" smtClean="0">
                  <a:solidFill>
                    <a:srgbClr val="FFFFFF"/>
                  </a:solidFill>
                </a:rPr>
                <a:t>סגירת </a:t>
              </a:r>
              <a:r>
                <a:rPr lang="he-IL" sz="1800" b="1" dirty="0">
                  <a:solidFill>
                    <a:srgbClr val="FFFFFF"/>
                  </a:solidFill>
                </a:rPr>
                <a:t>פרטים</a:t>
              </a:r>
              <a:endParaRPr lang="en-US" sz="1800" b="1" dirty="0">
                <a:solidFill>
                  <a:srgbClr val="FFFFFF"/>
                </a:solidFill>
              </a:endParaRPr>
            </a:p>
            <a:p>
              <a:pPr algn="ctr">
                <a:spcBef>
                  <a:spcPts val="201"/>
                </a:spcBef>
              </a:pP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קבוצה 2"/>
          <p:cNvGrpSpPr/>
          <p:nvPr/>
        </p:nvGrpSpPr>
        <p:grpSpPr>
          <a:xfrm>
            <a:off x="4542879" y="1735278"/>
            <a:ext cx="2381801" cy="1813053"/>
            <a:chOff x="4622800" y="1892300"/>
            <a:chExt cx="2857500" cy="2527300"/>
          </a:xfrm>
        </p:grpSpPr>
        <p:sp>
          <p:nvSpPr>
            <p:cNvPr id="25" name="AutoShape 8"/>
            <p:cNvSpPr>
              <a:spLocks/>
            </p:cNvSpPr>
            <p:nvPr/>
          </p:nvSpPr>
          <p:spPr bwMode="auto">
            <a:xfrm>
              <a:off x="4622800" y="1892300"/>
              <a:ext cx="2857500" cy="2527300"/>
            </a:xfrm>
            <a:prstGeom prst="roundRect">
              <a:avLst>
                <a:gd name="adj" fmla="val 7537"/>
              </a:avLst>
            </a:prstGeom>
            <a:solidFill>
              <a:schemeClr val="accent1">
                <a:alpha val="79999"/>
              </a:schemeClr>
            </a:solidFill>
            <a:ln w="381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9"/>
            <p:cNvSpPr>
              <a:spLocks/>
            </p:cNvSpPr>
            <p:nvPr/>
          </p:nvSpPr>
          <p:spPr bwMode="auto">
            <a:xfrm>
              <a:off x="4737101" y="2019300"/>
              <a:ext cx="2628900" cy="520700"/>
            </a:xfrm>
            <a:prstGeom prst="roundRect">
              <a:avLst>
                <a:gd name="adj" fmla="val 36583"/>
              </a:avLst>
            </a:prstGeom>
            <a:solidFill>
              <a:srgbClr val="005A7C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28" name="Rectangle 11"/>
            <p:cNvSpPr>
              <a:spLocks/>
            </p:cNvSpPr>
            <p:nvPr/>
          </p:nvSpPr>
          <p:spPr bwMode="auto">
            <a:xfrm>
              <a:off x="4864100" y="2679700"/>
              <a:ext cx="2451100" cy="157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מדידה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תכנון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הזמנה התקנה</a:t>
              </a:r>
              <a:endParaRPr lang="en-US" sz="1600" dirty="0">
                <a:solidFill>
                  <a:srgbClr val="1A1A1A"/>
                </a:solidFill>
              </a:endParaRPr>
            </a:p>
          </p:txBody>
        </p:sp>
        <p:sp>
          <p:nvSpPr>
            <p:cNvPr id="33" name="Rectangle 16"/>
            <p:cNvSpPr>
              <a:spLocks/>
            </p:cNvSpPr>
            <p:nvPr/>
          </p:nvSpPr>
          <p:spPr bwMode="auto">
            <a:xfrm>
              <a:off x="4953002" y="2082807"/>
              <a:ext cx="2247900" cy="381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1800" b="1" dirty="0">
                  <a:solidFill>
                    <a:srgbClr val="FFFFFF"/>
                  </a:solidFill>
                </a:rPr>
                <a:t>משקוף עיוור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קבוצה 1"/>
          <p:cNvGrpSpPr/>
          <p:nvPr/>
        </p:nvGrpSpPr>
        <p:grpSpPr>
          <a:xfrm>
            <a:off x="740289" y="4021278"/>
            <a:ext cx="2381801" cy="1813053"/>
            <a:chOff x="8610600" y="1854200"/>
            <a:chExt cx="2857500" cy="2527300"/>
          </a:xfrm>
        </p:grpSpPr>
        <p:sp>
          <p:nvSpPr>
            <p:cNvPr id="29" name="AutoShape 12"/>
            <p:cNvSpPr>
              <a:spLocks/>
            </p:cNvSpPr>
            <p:nvPr/>
          </p:nvSpPr>
          <p:spPr bwMode="auto">
            <a:xfrm>
              <a:off x="8610600" y="1854200"/>
              <a:ext cx="2857500" cy="2527300"/>
            </a:xfrm>
            <a:prstGeom prst="roundRect">
              <a:avLst>
                <a:gd name="adj" fmla="val 7537"/>
              </a:avLst>
            </a:prstGeom>
            <a:solidFill>
              <a:schemeClr val="accent1">
                <a:alpha val="79999"/>
              </a:schemeClr>
            </a:solidFill>
            <a:ln w="381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13"/>
            <p:cNvSpPr>
              <a:spLocks/>
            </p:cNvSpPr>
            <p:nvPr/>
          </p:nvSpPr>
          <p:spPr bwMode="auto">
            <a:xfrm>
              <a:off x="8724900" y="1981200"/>
              <a:ext cx="2628900" cy="520700"/>
            </a:xfrm>
            <a:prstGeom prst="roundRect">
              <a:avLst>
                <a:gd name="adj" fmla="val 36583"/>
              </a:avLst>
            </a:prstGeom>
            <a:solidFill>
              <a:srgbClr val="005A7C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Rectangle 14"/>
            <p:cNvSpPr>
              <a:spLocks/>
            </p:cNvSpPr>
            <p:nvPr/>
          </p:nvSpPr>
          <p:spPr bwMode="auto">
            <a:xfrm>
              <a:off x="8851900" y="2641603"/>
              <a:ext cx="2451100" cy="157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חיתוך אלומיניום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זיגוג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פרזול</a:t>
              </a:r>
            </a:p>
            <a:p>
              <a:pPr>
                <a:spcBef>
                  <a:spcPts val="201"/>
                </a:spcBef>
              </a:pPr>
              <a:endParaRPr lang="en-US" sz="1600" dirty="0">
                <a:solidFill>
                  <a:srgbClr val="1A1A1A"/>
                </a:solidFill>
              </a:endParaRPr>
            </a:p>
          </p:txBody>
        </p:sp>
        <p:sp>
          <p:nvSpPr>
            <p:cNvPr id="34" name="Rectangle 17"/>
            <p:cNvSpPr>
              <a:spLocks/>
            </p:cNvSpPr>
            <p:nvPr/>
          </p:nvSpPr>
          <p:spPr bwMode="auto">
            <a:xfrm>
              <a:off x="8953501" y="2057406"/>
              <a:ext cx="2247900" cy="381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1800" b="1" dirty="0" smtClean="0">
                  <a:solidFill>
                    <a:srgbClr val="FFFFFF"/>
                  </a:solidFill>
                </a:rPr>
                <a:t>ייצור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5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F9800"/>
              </a:clrFrom>
              <a:clrTo>
                <a:srgbClr val="2F9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>
            <a:off x="3653761" y="2391581"/>
            <a:ext cx="508117" cy="4373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36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F9800"/>
              </a:clrFrom>
              <a:clrTo>
                <a:srgbClr val="2F9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>
            <a:off x="7438478" y="4513240"/>
            <a:ext cx="508117" cy="4373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F9800"/>
              </a:clrFrom>
              <a:clrTo>
                <a:srgbClr val="2F9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>
            <a:off x="3653762" y="4513240"/>
            <a:ext cx="508117" cy="4373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grpSp>
        <p:nvGrpSpPr>
          <p:cNvPr id="41" name="קבוצה 40"/>
          <p:cNvGrpSpPr/>
          <p:nvPr/>
        </p:nvGrpSpPr>
        <p:grpSpPr>
          <a:xfrm>
            <a:off x="8231795" y="1730799"/>
            <a:ext cx="2381801" cy="1813053"/>
            <a:chOff x="8610600" y="1854200"/>
            <a:chExt cx="2857500" cy="2527300"/>
          </a:xfrm>
        </p:grpSpPr>
        <p:sp>
          <p:nvSpPr>
            <p:cNvPr id="42" name="AutoShape 12"/>
            <p:cNvSpPr>
              <a:spLocks/>
            </p:cNvSpPr>
            <p:nvPr/>
          </p:nvSpPr>
          <p:spPr bwMode="auto">
            <a:xfrm>
              <a:off x="8610600" y="1854200"/>
              <a:ext cx="2857500" cy="2527300"/>
            </a:xfrm>
            <a:prstGeom prst="roundRect">
              <a:avLst>
                <a:gd name="adj" fmla="val 7537"/>
              </a:avLst>
            </a:prstGeom>
            <a:solidFill>
              <a:schemeClr val="accent1">
                <a:alpha val="79999"/>
              </a:schemeClr>
            </a:solidFill>
            <a:ln w="381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13"/>
            <p:cNvSpPr>
              <a:spLocks/>
            </p:cNvSpPr>
            <p:nvPr/>
          </p:nvSpPr>
          <p:spPr bwMode="auto">
            <a:xfrm>
              <a:off x="8724900" y="1981200"/>
              <a:ext cx="2628900" cy="520701"/>
            </a:xfrm>
            <a:prstGeom prst="roundRect">
              <a:avLst>
                <a:gd name="adj" fmla="val 36583"/>
              </a:avLst>
            </a:prstGeom>
            <a:solidFill>
              <a:srgbClr val="005A7C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Rectangle 14"/>
            <p:cNvSpPr>
              <a:spLocks/>
            </p:cNvSpPr>
            <p:nvPr/>
          </p:nvSpPr>
          <p:spPr bwMode="auto">
            <a:xfrm>
              <a:off x="8851900" y="2641603"/>
              <a:ext cx="2451100" cy="157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הצעת מחיר ללקוח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חתימת חוזה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הוצאת הזמנת עבודה</a:t>
              </a:r>
              <a:endParaRPr lang="en-US" sz="1600" dirty="0">
                <a:solidFill>
                  <a:srgbClr val="1A1A1A"/>
                </a:solidFill>
              </a:endParaRPr>
            </a:p>
          </p:txBody>
        </p:sp>
        <p:sp>
          <p:nvSpPr>
            <p:cNvPr id="45" name="Rectangle 17"/>
            <p:cNvSpPr>
              <a:spLocks/>
            </p:cNvSpPr>
            <p:nvPr/>
          </p:nvSpPr>
          <p:spPr bwMode="auto">
            <a:xfrm>
              <a:off x="8953501" y="2057406"/>
              <a:ext cx="2247900" cy="381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1800" b="1" dirty="0" smtClean="0">
                  <a:solidFill>
                    <a:srgbClr val="FFFFFF"/>
                  </a:solidFill>
                </a:rPr>
                <a:t>פתיחת ה. עבודה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קבוצה 46"/>
          <p:cNvGrpSpPr/>
          <p:nvPr/>
        </p:nvGrpSpPr>
        <p:grpSpPr>
          <a:xfrm>
            <a:off x="8257078" y="6510731"/>
            <a:ext cx="2381801" cy="1813053"/>
            <a:chOff x="4635500" y="4940300"/>
            <a:chExt cx="2857500" cy="2527300"/>
          </a:xfrm>
        </p:grpSpPr>
        <p:sp>
          <p:nvSpPr>
            <p:cNvPr id="48" name="AutoShape 8"/>
            <p:cNvSpPr>
              <a:spLocks/>
            </p:cNvSpPr>
            <p:nvPr/>
          </p:nvSpPr>
          <p:spPr bwMode="auto">
            <a:xfrm>
              <a:off x="4635500" y="4940300"/>
              <a:ext cx="2857500" cy="2527300"/>
            </a:xfrm>
            <a:prstGeom prst="roundRect">
              <a:avLst>
                <a:gd name="adj" fmla="val 7537"/>
              </a:avLst>
            </a:prstGeom>
            <a:solidFill>
              <a:schemeClr val="accent1">
                <a:alpha val="79999"/>
              </a:schemeClr>
            </a:solidFill>
            <a:ln w="381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9"/>
            <p:cNvSpPr>
              <a:spLocks/>
            </p:cNvSpPr>
            <p:nvPr/>
          </p:nvSpPr>
          <p:spPr bwMode="auto">
            <a:xfrm>
              <a:off x="4749800" y="5067300"/>
              <a:ext cx="2628900" cy="520700"/>
            </a:xfrm>
            <a:prstGeom prst="roundRect">
              <a:avLst>
                <a:gd name="adj" fmla="val 36583"/>
              </a:avLst>
            </a:prstGeom>
            <a:solidFill>
              <a:srgbClr val="005A7C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Rectangle 11"/>
            <p:cNvSpPr>
              <a:spLocks/>
            </p:cNvSpPr>
            <p:nvPr/>
          </p:nvSpPr>
          <p:spPr bwMode="auto">
            <a:xfrm>
              <a:off x="4876800" y="5727700"/>
              <a:ext cx="2451100" cy="157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בדיקת אתר לפני התקנה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תיאום מועד התקנה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התקנת מוצר סופי</a:t>
              </a:r>
            </a:p>
          </p:txBody>
        </p:sp>
        <p:sp>
          <p:nvSpPr>
            <p:cNvPr id="51" name="Rectangle 16"/>
            <p:cNvSpPr>
              <a:spLocks/>
            </p:cNvSpPr>
            <p:nvPr/>
          </p:nvSpPr>
          <p:spPr bwMode="auto">
            <a:xfrm>
              <a:off x="4965701" y="5130807"/>
              <a:ext cx="2247900" cy="381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1800" b="1" dirty="0" smtClean="0">
                  <a:solidFill>
                    <a:srgbClr val="FFFFFF"/>
                  </a:solidFill>
                </a:rPr>
                <a:t>התקנה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2" name="קבוצה 51"/>
          <p:cNvGrpSpPr/>
          <p:nvPr/>
        </p:nvGrpSpPr>
        <p:grpSpPr>
          <a:xfrm>
            <a:off x="4542878" y="6520131"/>
            <a:ext cx="2381801" cy="1813053"/>
            <a:chOff x="8610600" y="1854200"/>
            <a:chExt cx="2857500" cy="2527300"/>
          </a:xfrm>
        </p:grpSpPr>
        <p:sp>
          <p:nvSpPr>
            <p:cNvPr id="53" name="AutoShape 12"/>
            <p:cNvSpPr>
              <a:spLocks/>
            </p:cNvSpPr>
            <p:nvPr/>
          </p:nvSpPr>
          <p:spPr bwMode="auto">
            <a:xfrm>
              <a:off x="8610600" y="1854200"/>
              <a:ext cx="2857500" cy="2527300"/>
            </a:xfrm>
            <a:prstGeom prst="roundRect">
              <a:avLst>
                <a:gd name="adj" fmla="val 7537"/>
              </a:avLst>
            </a:prstGeom>
            <a:solidFill>
              <a:schemeClr val="accent1">
                <a:alpha val="79999"/>
              </a:schemeClr>
            </a:solidFill>
            <a:ln w="381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8724900" y="1981200"/>
              <a:ext cx="2628900" cy="520700"/>
            </a:xfrm>
            <a:prstGeom prst="roundRect">
              <a:avLst>
                <a:gd name="adj" fmla="val 36583"/>
              </a:avLst>
            </a:prstGeom>
            <a:solidFill>
              <a:srgbClr val="005A7C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Rectangle 14"/>
            <p:cNvSpPr>
              <a:spLocks/>
            </p:cNvSpPr>
            <p:nvPr/>
          </p:nvSpPr>
          <p:spPr bwMode="auto">
            <a:xfrm>
              <a:off x="8851900" y="2641603"/>
              <a:ext cx="2451100" cy="157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תיוק מידע רלוונטי ללקוח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טיפול </a:t>
              </a:r>
              <a:r>
                <a:rPr lang="he-IL" sz="1600" dirty="0" err="1" smtClean="0">
                  <a:solidFill>
                    <a:srgbClr val="1A1A1A"/>
                  </a:solidFill>
                </a:rPr>
                <a:t>בריג'קטים</a:t>
              </a:r>
              <a:endParaRPr lang="he-IL" sz="1600" dirty="0" smtClean="0">
                <a:solidFill>
                  <a:srgbClr val="1A1A1A"/>
                </a:solidFill>
              </a:endParaRP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מסירת מפתח</a:t>
              </a:r>
              <a:endParaRPr lang="en-US" sz="1600" dirty="0">
                <a:solidFill>
                  <a:srgbClr val="1A1A1A"/>
                </a:solidFill>
              </a:endParaRPr>
            </a:p>
          </p:txBody>
        </p:sp>
        <p:sp>
          <p:nvSpPr>
            <p:cNvPr id="56" name="Rectangle 17"/>
            <p:cNvSpPr>
              <a:spLocks/>
            </p:cNvSpPr>
            <p:nvPr/>
          </p:nvSpPr>
          <p:spPr bwMode="auto">
            <a:xfrm>
              <a:off x="8953501" y="2057406"/>
              <a:ext cx="2247900" cy="381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1800" b="1" dirty="0" smtClean="0">
                  <a:solidFill>
                    <a:srgbClr val="FFFFFF"/>
                  </a:solidFill>
                </a:rPr>
                <a:t>סיום פרויקט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7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F9800"/>
              </a:clrFrom>
              <a:clrTo>
                <a:srgbClr val="2F9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>
            <a:off x="7438479" y="7063552"/>
            <a:ext cx="508117" cy="4373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F9800"/>
              </a:clrFrom>
              <a:clrTo>
                <a:srgbClr val="2F9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>
            <a:off x="21681" y="4556744"/>
            <a:ext cx="508117" cy="4373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59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F9800"/>
              </a:clrFrom>
              <a:clrTo>
                <a:srgbClr val="2F9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>
            <a:off x="21681" y="2391582"/>
            <a:ext cx="508117" cy="4373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61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F9800"/>
              </a:clrFrom>
              <a:clrTo>
                <a:srgbClr val="2F9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>
            <a:off x="3728305" y="7095822"/>
            <a:ext cx="508117" cy="4373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grpSp>
        <p:nvGrpSpPr>
          <p:cNvPr id="67" name="קבוצה 66"/>
          <p:cNvGrpSpPr/>
          <p:nvPr/>
        </p:nvGrpSpPr>
        <p:grpSpPr>
          <a:xfrm>
            <a:off x="735960" y="6497215"/>
            <a:ext cx="2381801" cy="1813053"/>
            <a:chOff x="8610600" y="1854200"/>
            <a:chExt cx="2857500" cy="2527300"/>
          </a:xfrm>
        </p:grpSpPr>
        <p:sp>
          <p:nvSpPr>
            <p:cNvPr id="68" name="AutoShape 12"/>
            <p:cNvSpPr>
              <a:spLocks/>
            </p:cNvSpPr>
            <p:nvPr/>
          </p:nvSpPr>
          <p:spPr bwMode="auto">
            <a:xfrm>
              <a:off x="8610600" y="1854200"/>
              <a:ext cx="2857500" cy="2527300"/>
            </a:xfrm>
            <a:prstGeom prst="roundRect">
              <a:avLst>
                <a:gd name="adj" fmla="val 7537"/>
              </a:avLst>
            </a:prstGeom>
            <a:solidFill>
              <a:schemeClr val="accent1">
                <a:alpha val="79999"/>
              </a:schemeClr>
            </a:solidFill>
            <a:ln w="38100">
              <a:solidFill>
                <a:srgbClr val="FFFFFF">
                  <a:alpha val="79999"/>
                </a:srgb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13"/>
            <p:cNvSpPr>
              <a:spLocks/>
            </p:cNvSpPr>
            <p:nvPr/>
          </p:nvSpPr>
          <p:spPr bwMode="auto">
            <a:xfrm>
              <a:off x="8724900" y="1981200"/>
              <a:ext cx="2628900" cy="520700"/>
            </a:xfrm>
            <a:prstGeom prst="roundRect">
              <a:avLst>
                <a:gd name="adj" fmla="val 36583"/>
              </a:avLst>
            </a:prstGeom>
            <a:solidFill>
              <a:srgbClr val="005A7C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Rectangle 14"/>
            <p:cNvSpPr>
              <a:spLocks/>
            </p:cNvSpPr>
            <p:nvPr/>
          </p:nvSpPr>
          <p:spPr bwMode="auto">
            <a:xfrm>
              <a:off x="8851900" y="2641603"/>
              <a:ext cx="2451100" cy="157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אחריות על המוצרים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תוספות ושדרוגים</a:t>
              </a:r>
            </a:p>
            <a:p>
              <a:pPr marL="285750" indent="-285750" algn="r" rtl="1">
                <a:spcBef>
                  <a:spcPts val="201"/>
                </a:spcBef>
                <a:buFont typeface="Arial" panose="020B0604020202020204" pitchFamily="34" charset="0"/>
                <a:buChar char="•"/>
              </a:pPr>
              <a:r>
                <a:rPr lang="he-IL" sz="1600" dirty="0" smtClean="0">
                  <a:solidFill>
                    <a:srgbClr val="1A1A1A"/>
                  </a:solidFill>
                </a:rPr>
                <a:t>קריאות שירות</a:t>
              </a:r>
            </a:p>
          </p:txBody>
        </p:sp>
        <p:sp>
          <p:nvSpPr>
            <p:cNvPr id="71" name="Rectangle 17"/>
            <p:cNvSpPr>
              <a:spLocks/>
            </p:cNvSpPr>
            <p:nvPr/>
          </p:nvSpPr>
          <p:spPr bwMode="auto">
            <a:xfrm>
              <a:off x="8953501" y="2057406"/>
              <a:ext cx="2247900" cy="381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089" tIns="38089" rIns="38089" bIns="38089"/>
            <a:lstStyle/>
            <a:p>
              <a:pPr algn="ctr">
                <a:spcBef>
                  <a:spcPts val="201"/>
                </a:spcBef>
              </a:pPr>
              <a:r>
                <a:rPr lang="he-IL" sz="1800" b="1" dirty="0" smtClean="0">
                  <a:solidFill>
                    <a:srgbClr val="FFFFFF"/>
                  </a:solidFill>
                </a:rPr>
                <a:t>קשרי לקוחות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קבוצה 16"/>
          <p:cNvGrpSpPr/>
          <p:nvPr/>
        </p:nvGrpSpPr>
        <p:grpSpPr>
          <a:xfrm>
            <a:off x="10894889" y="624239"/>
            <a:ext cx="1221238" cy="6551269"/>
            <a:chOff x="10894889" y="624239"/>
            <a:chExt cx="1221238" cy="6551269"/>
          </a:xfrm>
        </p:grpSpPr>
        <p:sp>
          <p:nvSpPr>
            <p:cNvPr id="9" name="צורה חופשית 8"/>
            <p:cNvSpPr/>
            <p:nvPr/>
          </p:nvSpPr>
          <p:spPr>
            <a:xfrm>
              <a:off x="10894889" y="624239"/>
              <a:ext cx="1221238" cy="1744626"/>
            </a:xfrm>
            <a:custGeom>
              <a:avLst/>
              <a:gdLst>
                <a:gd name="connsiteX0" fmla="*/ 0 w 1744626"/>
                <a:gd name="connsiteY0" fmla="*/ 0 h 1221238"/>
                <a:gd name="connsiteX1" fmla="*/ 1134007 w 1744626"/>
                <a:gd name="connsiteY1" fmla="*/ 0 h 1221238"/>
                <a:gd name="connsiteX2" fmla="*/ 1744626 w 1744626"/>
                <a:gd name="connsiteY2" fmla="*/ 610619 h 1221238"/>
                <a:gd name="connsiteX3" fmla="*/ 1134007 w 1744626"/>
                <a:gd name="connsiteY3" fmla="*/ 1221238 h 1221238"/>
                <a:gd name="connsiteX4" fmla="*/ 0 w 1744626"/>
                <a:gd name="connsiteY4" fmla="*/ 1221238 h 1221238"/>
                <a:gd name="connsiteX5" fmla="*/ 610619 w 1744626"/>
                <a:gd name="connsiteY5" fmla="*/ 610619 h 1221238"/>
                <a:gd name="connsiteX6" fmla="*/ 0 w 1744626"/>
                <a:gd name="connsiteY6" fmla="*/ 0 h 12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626" h="1221238">
                  <a:moveTo>
                    <a:pt x="1744626" y="0"/>
                  </a:moveTo>
                  <a:lnTo>
                    <a:pt x="1744626" y="793805"/>
                  </a:lnTo>
                  <a:lnTo>
                    <a:pt x="872313" y="1221238"/>
                  </a:lnTo>
                  <a:lnTo>
                    <a:pt x="0" y="793805"/>
                  </a:lnTo>
                  <a:lnTo>
                    <a:pt x="0" y="0"/>
                  </a:lnTo>
                  <a:lnTo>
                    <a:pt x="872313" y="427433"/>
                  </a:lnTo>
                  <a:lnTo>
                    <a:pt x="1744626" y="0"/>
                  </a:lnTo>
                  <a:close/>
                </a:path>
              </a:pathLst>
            </a:custGeom>
          </p:spPr>
          <p:style>
            <a:ln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40" tIns="625859" rIns="15240" bIns="625859" numCol="1" spcCol="1270" anchor="ctr" anchorCtr="0">
              <a:noAutofit/>
            </a:bodyPr>
            <a:lstStyle/>
            <a:p>
              <a:pPr lvl="0" algn="ctr" defTabSz="10668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e-IL" sz="2400" b="1" kern="1200" dirty="0" smtClean="0">
                  <a:solidFill>
                    <a:srgbClr val="FF0000"/>
                  </a:solidFill>
                </a:rPr>
                <a:t>תיאור הארגון</a:t>
              </a:r>
              <a:endParaRPr lang="he-IL" sz="2400" b="1" kern="1200" dirty="0">
                <a:solidFill>
                  <a:srgbClr val="FF0000"/>
                </a:solidFill>
              </a:endParaRPr>
            </a:p>
          </p:txBody>
        </p:sp>
        <p:sp>
          <p:nvSpPr>
            <p:cNvPr id="11" name="צורה חופשית 10"/>
            <p:cNvSpPr/>
            <p:nvPr/>
          </p:nvSpPr>
          <p:spPr>
            <a:xfrm>
              <a:off x="10894889" y="2226454"/>
              <a:ext cx="1221238" cy="1744626"/>
            </a:xfrm>
            <a:custGeom>
              <a:avLst/>
              <a:gdLst>
                <a:gd name="connsiteX0" fmla="*/ 0 w 1744626"/>
                <a:gd name="connsiteY0" fmla="*/ 0 h 1221238"/>
                <a:gd name="connsiteX1" fmla="*/ 1134007 w 1744626"/>
                <a:gd name="connsiteY1" fmla="*/ 0 h 1221238"/>
                <a:gd name="connsiteX2" fmla="*/ 1744626 w 1744626"/>
                <a:gd name="connsiteY2" fmla="*/ 610619 h 1221238"/>
                <a:gd name="connsiteX3" fmla="*/ 1134007 w 1744626"/>
                <a:gd name="connsiteY3" fmla="*/ 1221238 h 1221238"/>
                <a:gd name="connsiteX4" fmla="*/ 0 w 1744626"/>
                <a:gd name="connsiteY4" fmla="*/ 1221238 h 1221238"/>
                <a:gd name="connsiteX5" fmla="*/ 610619 w 1744626"/>
                <a:gd name="connsiteY5" fmla="*/ 610619 h 1221238"/>
                <a:gd name="connsiteX6" fmla="*/ 0 w 1744626"/>
                <a:gd name="connsiteY6" fmla="*/ 0 h 12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626" h="1221238">
                  <a:moveTo>
                    <a:pt x="1744626" y="0"/>
                  </a:moveTo>
                  <a:lnTo>
                    <a:pt x="1744626" y="793805"/>
                  </a:lnTo>
                  <a:lnTo>
                    <a:pt x="872313" y="1221238"/>
                  </a:lnTo>
                  <a:lnTo>
                    <a:pt x="0" y="793805"/>
                  </a:lnTo>
                  <a:lnTo>
                    <a:pt x="0" y="0"/>
                  </a:lnTo>
                  <a:lnTo>
                    <a:pt x="872313" y="427433"/>
                  </a:lnTo>
                  <a:lnTo>
                    <a:pt x="1744626" y="0"/>
                  </a:lnTo>
                  <a:close/>
                </a:path>
              </a:pathLst>
            </a:custGeom>
          </p:spPr>
          <p:style>
            <a:lnRef idx="1">
              <a:schemeClr val="accent2">
                <a:shade val="50000"/>
                <a:hueOff val="159189"/>
                <a:satOff val="27038"/>
                <a:lumOff val="19557"/>
                <a:alphaOff val="0"/>
              </a:schemeClr>
            </a:lnRef>
            <a:fillRef idx="3">
              <a:schemeClr val="accent2">
                <a:shade val="50000"/>
                <a:hueOff val="159189"/>
                <a:satOff val="27038"/>
                <a:lumOff val="19557"/>
                <a:alphaOff val="0"/>
              </a:schemeClr>
            </a:fillRef>
            <a:effectRef idx="3">
              <a:schemeClr val="accent2">
                <a:shade val="50000"/>
                <a:hueOff val="159189"/>
                <a:satOff val="27038"/>
                <a:lumOff val="195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40" tIns="625859" rIns="15240" bIns="625859" numCol="1" spcCol="1270" anchor="ctr" anchorCtr="0">
              <a:noAutofit/>
            </a:bodyPr>
            <a:lstStyle/>
            <a:p>
              <a:pPr lvl="0" algn="ctr" defTabSz="10668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e-IL" sz="2400" b="1" kern="1200" dirty="0" smtClean="0">
                  <a:solidFill>
                    <a:schemeClr val="bg1"/>
                  </a:solidFill>
                </a:rPr>
                <a:t>מצב קיים</a:t>
              </a:r>
              <a:endParaRPr lang="he-IL" sz="24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3" name="צורה חופשית 12"/>
            <p:cNvSpPr/>
            <p:nvPr/>
          </p:nvSpPr>
          <p:spPr>
            <a:xfrm>
              <a:off x="10894889" y="3828668"/>
              <a:ext cx="1221238" cy="1744626"/>
            </a:xfrm>
            <a:custGeom>
              <a:avLst/>
              <a:gdLst>
                <a:gd name="connsiteX0" fmla="*/ 0 w 1744626"/>
                <a:gd name="connsiteY0" fmla="*/ 0 h 1221238"/>
                <a:gd name="connsiteX1" fmla="*/ 1134007 w 1744626"/>
                <a:gd name="connsiteY1" fmla="*/ 0 h 1221238"/>
                <a:gd name="connsiteX2" fmla="*/ 1744626 w 1744626"/>
                <a:gd name="connsiteY2" fmla="*/ 610619 h 1221238"/>
                <a:gd name="connsiteX3" fmla="*/ 1134007 w 1744626"/>
                <a:gd name="connsiteY3" fmla="*/ 1221238 h 1221238"/>
                <a:gd name="connsiteX4" fmla="*/ 0 w 1744626"/>
                <a:gd name="connsiteY4" fmla="*/ 1221238 h 1221238"/>
                <a:gd name="connsiteX5" fmla="*/ 610619 w 1744626"/>
                <a:gd name="connsiteY5" fmla="*/ 610619 h 1221238"/>
                <a:gd name="connsiteX6" fmla="*/ 0 w 1744626"/>
                <a:gd name="connsiteY6" fmla="*/ 0 h 12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626" h="1221238">
                  <a:moveTo>
                    <a:pt x="1744626" y="0"/>
                  </a:moveTo>
                  <a:lnTo>
                    <a:pt x="1744626" y="793805"/>
                  </a:lnTo>
                  <a:lnTo>
                    <a:pt x="872313" y="1221238"/>
                  </a:lnTo>
                  <a:lnTo>
                    <a:pt x="0" y="793805"/>
                  </a:lnTo>
                  <a:lnTo>
                    <a:pt x="0" y="0"/>
                  </a:lnTo>
                  <a:lnTo>
                    <a:pt x="872313" y="427433"/>
                  </a:lnTo>
                  <a:lnTo>
                    <a:pt x="1744626" y="0"/>
                  </a:lnTo>
                  <a:close/>
                </a:path>
              </a:pathLst>
            </a:custGeom>
          </p:spPr>
          <p:style>
            <a:lnRef idx="1">
              <a:schemeClr val="accent2">
                <a:shade val="50000"/>
                <a:hueOff val="318378"/>
                <a:satOff val="54077"/>
                <a:lumOff val="39113"/>
                <a:alphaOff val="0"/>
              </a:schemeClr>
            </a:lnRef>
            <a:fillRef idx="3">
              <a:schemeClr val="accent2">
                <a:shade val="50000"/>
                <a:hueOff val="318378"/>
                <a:satOff val="54077"/>
                <a:lumOff val="39113"/>
                <a:alphaOff val="0"/>
              </a:schemeClr>
            </a:fillRef>
            <a:effectRef idx="3">
              <a:schemeClr val="accent2">
                <a:shade val="50000"/>
                <a:hueOff val="318378"/>
                <a:satOff val="54077"/>
                <a:lumOff val="3911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40" tIns="625859" rIns="15240" bIns="625859" numCol="1" spcCol="1270" anchor="ctr" anchorCtr="0">
              <a:noAutofit/>
            </a:bodyPr>
            <a:lstStyle/>
            <a:p>
              <a:pPr lvl="0" algn="ctr" defTabSz="10668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e-IL" sz="2400" b="1" kern="1200" dirty="0" smtClean="0">
                  <a:solidFill>
                    <a:schemeClr val="bg1"/>
                  </a:solidFill>
                </a:rPr>
                <a:t>מבנה המערכת</a:t>
              </a:r>
              <a:endParaRPr lang="he-IL" sz="24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צורה חופשית 14"/>
            <p:cNvSpPr/>
            <p:nvPr/>
          </p:nvSpPr>
          <p:spPr>
            <a:xfrm>
              <a:off x="10894889" y="5430882"/>
              <a:ext cx="1221238" cy="1744626"/>
            </a:xfrm>
            <a:custGeom>
              <a:avLst/>
              <a:gdLst>
                <a:gd name="connsiteX0" fmla="*/ 0 w 1744626"/>
                <a:gd name="connsiteY0" fmla="*/ 0 h 1221238"/>
                <a:gd name="connsiteX1" fmla="*/ 1134007 w 1744626"/>
                <a:gd name="connsiteY1" fmla="*/ 0 h 1221238"/>
                <a:gd name="connsiteX2" fmla="*/ 1744626 w 1744626"/>
                <a:gd name="connsiteY2" fmla="*/ 610619 h 1221238"/>
                <a:gd name="connsiteX3" fmla="*/ 1134007 w 1744626"/>
                <a:gd name="connsiteY3" fmla="*/ 1221238 h 1221238"/>
                <a:gd name="connsiteX4" fmla="*/ 0 w 1744626"/>
                <a:gd name="connsiteY4" fmla="*/ 1221238 h 1221238"/>
                <a:gd name="connsiteX5" fmla="*/ 610619 w 1744626"/>
                <a:gd name="connsiteY5" fmla="*/ 610619 h 1221238"/>
                <a:gd name="connsiteX6" fmla="*/ 0 w 1744626"/>
                <a:gd name="connsiteY6" fmla="*/ 0 h 12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626" h="1221238">
                  <a:moveTo>
                    <a:pt x="1744626" y="0"/>
                  </a:moveTo>
                  <a:lnTo>
                    <a:pt x="1744626" y="793805"/>
                  </a:lnTo>
                  <a:lnTo>
                    <a:pt x="872313" y="1221238"/>
                  </a:lnTo>
                  <a:lnTo>
                    <a:pt x="0" y="793805"/>
                  </a:lnTo>
                  <a:lnTo>
                    <a:pt x="0" y="0"/>
                  </a:lnTo>
                  <a:lnTo>
                    <a:pt x="872313" y="427433"/>
                  </a:lnTo>
                  <a:lnTo>
                    <a:pt x="1744626" y="0"/>
                  </a:lnTo>
                  <a:close/>
                </a:path>
              </a:pathLst>
            </a:custGeom>
          </p:spPr>
          <p:style>
            <a:lnRef idx="1">
              <a:schemeClr val="accent2">
                <a:shade val="50000"/>
                <a:hueOff val="159189"/>
                <a:satOff val="27038"/>
                <a:lumOff val="19557"/>
                <a:alphaOff val="0"/>
              </a:schemeClr>
            </a:lnRef>
            <a:fillRef idx="3">
              <a:schemeClr val="accent2">
                <a:shade val="50000"/>
                <a:hueOff val="159189"/>
                <a:satOff val="27038"/>
                <a:lumOff val="19557"/>
                <a:alphaOff val="0"/>
              </a:schemeClr>
            </a:fillRef>
            <a:effectRef idx="3">
              <a:schemeClr val="accent2">
                <a:shade val="50000"/>
                <a:hueOff val="159189"/>
                <a:satOff val="27038"/>
                <a:lumOff val="195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40" tIns="625859" rIns="15240" bIns="625859" numCol="1" spcCol="1270" anchor="ctr" anchorCtr="0">
              <a:noAutofit/>
            </a:bodyPr>
            <a:lstStyle/>
            <a:p>
              <a:pPr lvl="0" algn="ctr" defTabSz="10668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e-IL" sz="2400" b="1" kern="1200" dirty="0" smtClean="0"/>
                <a:t>מסכי מערכת</a:t>
              </a:r>
              <a:endParaRPr lang="he-IL" sz="2400" b="1" kern="1200" dirty="0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/>
          <p:cNvGraphicFramePr/>
          <p:nvPr>
            <p:extLst>
              <p:ext uri="{D42A27DB-BD31-4B8C-83A1-F6EECF244321}">
                <p14:modId xmlns:p14="http://schemas.microsoft.com/office/powerpoint/2010/main" val="3129416508"/>
              </p:ext>
            </p:extLst>
          </p:nvPr>
        </p:nvGraphicFramePr>
        <p:xfrm>
          <a:off x="885776" y="1554797"/>
          <a:ext cx="9159470" cy="7354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צורה חופשית 8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תיאור הארגון</a:t>
            </a:r>
            <a:endParaRPr lang="he-IL" sz="2400" b="1" kern="1200" dirty="0">
              <a:solidFill>
                <a:srgbClr val="FF0000"/>
              </a:solidFill>
            </a:endParaRPr>
          </a:p>
        </p:txBody>
      </p:sp>
      <p:sp>
        <p:nvSpPr>
          <p:cNvPr id="11" name="צורה חופשית 10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מצב קיים</a:t>
            </a:r>
            <a:endParaRPr lang="he-IL" sz="2400" kern="1200" dirty="0"/>
          </a:p>
        </p:txBody>
      </p:sp>
      <p:sp>
        <p:nvSpPr>
          <p:cNvPr id="13" name="צורה חופשית 12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מבנה המערכת</a:t>
            </a:r>
            <a:endParaRPr lang="he-IL" sz="2400" b="1" kern="1200" dirty="0"/>
          </a:p>
        </p:txBody>
      </p:sp>
      <p:sp>
        <p:nvSpPr>
          <p:cNvPr id="15" name="צורה חופשית 14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מסכי מערכת</a:t>
            </a:r>
            <a:endParaRPr lang="he-IL" sz="2400" b="1" kern="1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-1562496" y="-235768"/>
            <a:ext cx="7344816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r" defTabSz="914166"/>
            <a:r>
              <a:rPr lang="en-US" sz="66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Arial Black" pitchFamily="34" charset="0"/>
              </a:rPr>
              <a:t> </a:t>
            </a:r>
            <a:r>
              <a:rPr lang="he-IL" sz="66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Arial Black" pitchFamily="34" charset="0"/>
              </a:rPr>
              <a:t>לקוחות החברה</a:t>
            </a:r>
            <a:endParaRPr lang="en-US" sz="6600" b="1" kern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  <a:sym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434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צורה חופשית 9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12" name="צורה חופשית 11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מצב קיים</a:t>
            </a:r>
            <a:endParaRPr lang="he-IL" sz="2400" kern="1200" dirty="0">
              <a:solidFill>
                <a:srgbClr val="FF0000"/>
              </a:solidFill>
            </a:endParaRPr>
          </a:p>
        </p:txBody>
      </p:sp>
      <p:sp>
        <p:nvSpPr>
          <p:cNvPr id="14" name="צורה חופשית 13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מבנה המערכת</a:t>
            </a:r>
            <a:endParaRPr lang="he-IL" sz="2400" b="1" kern="1200" dirty="0"/>
          </a:p>
        </p:txBody>
      </p:sp>
      <p:sp>
        <p:nvSpPr>
          <p:cNvPr id="16" name="צורה חופשית 15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מסכי מערכת</a:t>
            </a:r>
            <a:endParaRPr lang="he-IL" sz="2400" b="1" kern="1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-1242640" y="-235768"/>
            <a:ext cx="7601024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r" defTabSz="914166"/>
            <a:r>
              <a:rPr lang="he-IL" sz="66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Arial Black" pitchFamily="34" charset="0"/>
              </a:rPr>
              <a:t>איך עובדים היום</a:t>
            </a:r>
            <a:endParaRPr lang="en-US" sz="6600" b="1" kern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  <a:sym typeface="Arial Black" pitchFamily="34" charset="0"/>
            </a:endParaRPr>
          </a:p>
        </p:txBody>
      </p:sp>
      <p:pic>
        <p:nvPicPr>
          <p:cNvPr id="6149" name="Picture 5" descr="C:\Users\Lior\Desktop\מצגת פרויקט\אקס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20684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Lior\Desktop\מצגת פרויקט\לוגו אופרה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784" y="2095128"/>
            <a:ext cx="6096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Lior\Desktop\מצגת פרויקט\קלסרי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8" y="5234136"/>
            <a:ext cx="4978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Lior\Desktop\מצגת פרויקט\worker-megapho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52" y="3679858"/>
            <a:ext cx="3451311" cy="518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9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60000">
              <a:schemeClr val="tx1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9B1D8-ACF6-4F8F-A6EC-376C55B4828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1" name="צורה חופשית 90"/>
          <p:cNvSpPr/>
          <p:nvPr/>
        </p:nvSpPr>
        <p:spPr>
          <a:xfrm>
            <a:off x="309712" y="8189168"/>
            <a:ext cx="2592288" cy="1512168"/>
          </a:xfrm>
          <a:custGeom>
            <a:avLst/>
            <a:gdLst>
              <a:gd name="connsiteX0" fmla="*/ 0 w 3168373"/>
              <a:gd name="connsiteY0" fmla="*/ 1584187 h 3168373"/>
              <a:gd name="connsiteX1" fmla="*/ 1584187 w 3168373"/>
              <a:gd name="connsiteY1" fmla="*/ 0 h 3168373"/>
              <a:gd name="connsiteX2" fmla="*/ 3168374 w 3168373"/>
              <a:gd name="connsiteY2" fmla="*/ 1584187 h 3168373"/>
              <a:gd name="connsiteX3" fmla="*/ 1584187 w 3168373"/>
              <a:gd name="connsiteY3" fmla="*/ 3168374 h 3168373"/>
              <a:gd name="connsiteX4" fmla="*/ 0 w 3168373"/>
              <a:gd name="connsiteY4" fmla="*/ 1584187 h 316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373" h="3168373">
                <a:moveTo>
                  <a:pt x="0" y="1584187"/>
                </a:moveTo>
                <a:cubicBezTo>
                  <a:pt x="0" y="709265"/>
                  <a:pt x="709265" y="0"/>
                  <a:pt x="1584187" y="0"/>
                </a:cubicBezTo>
                <a:cubicBezTo>
                  <a:pt x="2459109" y="0"/>
                  <a:pt x="3168374" y="709265"/>
                  <a:pt x="3168374" y="1584187"/>
                </a:cubicBezTo>
                <a:cubicBezTo>
                  <a:pt x="3168374" y="2459109"/>
                  <a:pt x="2459109" y="3168374"/>
                  <a:pt x="1584187" y="3168374"/>
                </a:cubicBezTo>
                <a:cubicBezTo>
                  <a:pt x="709265" y="3168374"/>
                  <a:pt x="0" y="2459109"/>
                  <a:pt x="0" y="1584187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546547" tIns="546547" rIns="546547" bIns="546547" numCol="1" spcCol="1270" anchor="ctr" anchorCtr="0">
            <a:noAutofit/>
          </a:bodyPr>
          <a:lstStyle/>
          <a:p>
            <a:pPr algn="ctr" defTabSz="2889250" rtl="1">
              <a:lnSpc>
                <a:spcPct val="90000"/>
              </a:lnSpc>
              <a:spcAft>
                <a:spcPct val="35000"/>
              </a:spcAft>
            </a:pPr>
            <a:r>
              <a:rPr lang="he-IL" sz="3400" dirty="0" smtClean="0">
                <a:solidFill>
                  <a:srgbClr val="FFFFFF"/>
                </a:solidFill>
              </a:rPr>
              <a:t>תהליך ייצור והתקנה</a:t>
            </a:r>
            <a:endParaRPr lang="he-IL" sz="3400" dirty="0">
              <a:solidFill>
                <a:srgbClr val="FFFFFF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" y="52264"/>
            <a:ext cx="12673408" cy="919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6587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/>
          <p:cNvGraphicFramePr/>
          <p:nvPr>
            <p:extLst>
              <p:ext uri="{D42A27DB-BD31-4B8C-83A1-F6EECF244321}">
                <p14:modId xmlns:p14="http://schemas.microsoft.com/office/powerpoint/2010/main" val="3901773492"/>
              </p:ext>
            </p:extLst>
          </p:nvPr>
        </p:nvGraphicFramePr>
        <p:xfrm>
          <a:off x="453728" y="1636440"/>
          <a:ext cx="9807541" cy="6130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25736" y="162868"/>
            <a:ext cx="7769448" cy="825500"/>
          </a:xfrm>
          <a:ln/>
        </p:spPr>
        <p:txBody>
          <a:bodyPr/>
          <a:lstStyle/>
          <a:p>
            <a:r>
              <a:rPr lang="he-IL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הבעיות שזוהו בארגון</a:t>
            </a:r>
            <a:endParaRPr lang="en-US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צורה חופשית 11"/>
          <p:cNvSpPr/>
          <p:nvPr/>
        </p:nvSpPr>
        <p:spPr>
          <a:xfrm>
            <a:off x="10894889" y="624239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chemeClr val="bg1"/>
                </a:solidFill>
              </a:rPr>
              <a:t>תיאור הארגון</a:t>
            </a:r>
            <a:endParaRPr lang="he-IL" sz="2400" b="1" kern="1200" dirty="0">
              <a:solidFill>
                <a:schemeClr val="bg1"/>
              </a:solidFill>
            </a:endParaRPr>
          </a:p>
        </p:txBody>
      </p:sp>
      <p:sp>
        <p:nvSpPr>
          <p:cNvPr id="14" name="צורה חופשית 13"/>
          <p:cNvSpPr/>
          <p:nvPr/>
        </p:nvSpPr>
        <p:spPr>
          <a:xfrm>
            <a:off x="10894889" y="2226454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>
                <a:solidFill>
                  <a:srgbClr val="FF0000"/>
                </a:solidFill>
              </a:rPr>
              <a:t>מצב קיים</a:t>
            </a:r>
            <a:endParaRPr lang="he-IL" sz="2400" kern="1200" dirty="0">
              <a:solidFill>
                <a:srgbClr val="FF0000"/>
              </a:solidFill>
            </a:endParaRPr>
          </a:p>
        </p:txBody>
      </p:sp>
      <p:sp>
        <p:nvSpPr>
          <p:cNvPr id="16" name="צורה חופשית 15"/>
          <p:cNvSpPr/>
          <p:nvPr/>
        </p:nvSpPr>
        <p:spPr>
          <a:xfrm>
            <a:off x="10894889" y="3828668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318378"/>
              <a:satOff val="54077"/>
              <a:lumOff val="39113"/>
              <a:alphaOff val="0"/>
            </a:schemeClr>
          </a:lnRef>
          <a:fill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fillRef>
          <a:effectRef idx="3">
            <a:schemeClr val="accent2">
              <a:shade val="50000"/>
              <a:hueOff val="318378"/>
              <a:satOff val="54077"/>
              <a:lumOff val="391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מבנה המערכת</a:t>
            </a:r>
            <a:endParaRPr lang="he-IL" sz="2400" b="1" kern="1200" dirty="0"/>
          </a:p>
        </p:txBody>
      </p:sp>
      <p:sp>
        <p:nvSpPr>
          <p:cNvPr id="18" name="צורה חופשית 17"/>
          <p:cNvSpPr/>
          <p:nvPr/>
        </p:nvSpPr>
        <p:spPr>
          <a:xfrm>
            <a:off x="10894889" y="5430882"/>
            <a:ext cx="1221238" cy="1744626"/>
          </a:xfrm>
          <a:custGeom>
            <a:avLst/>
            <a:gdLst>
              <a:gd name="connsiteX0" fmla="*/ 0 w 1744626"/>
              <a:gd name="connsiteY0" fmla="*/ 0 h 1221238"/>
              <a:gd name="connsiteX1" fmla="*/ 1134007 w 1744626"/>
              <a:gd name="connsiteY1" fmla="*/ 0 h 1221238"/>
              <a:gd name="connsiteX2" fmla="*/ 1744626 w 1744626"/>
              <a:gd name="connsiteY2" fmla="*/ 610619 h 1221238"/>
              <a:gd name="connsiteX3" fmla="*/ 1134007 w 1744626"/>
              <a:gd name="connsiteY3" fmla="*/ 1221238 h 1221238"/>
              <a:gd name="connsiteX4" fmla="*/ 0 w 1744626"/>
              <a:gd name="connsiteY4" fmla="*/ 1221238 h 1221238"/>
              <a:gd name="connsiteX5" fmla="*/ 610619 w 1744626"/>
              <a:gd name="connsiteY5" fmla="*/ 610619 h 1221238"/>
              <a:gd name="connsiteX6" fmla="*/ 0 w 1744626"/>
              <a:gd name="connsiteY6" fmla="*/ 0 h 122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626" h="1221238">
                <a:moveTo>
                  <a:pt x="1744626" y="0"/>
                </a:moveTo>
                <a:lnTo>
                  <a:pt x="1744626" y="793805"/>
                </a:lnTo>
                <a:lnTo>
                  <a:pt x="872313" y="1221238"/>
                </a:lnTo>
                <a:lnTo>
                  <a:pt x="0" y="793805"/>
                </a:lnTo>
                <a:lnTo>
                  <a:pt x="0" y="0"/>
                </a:lnTo>
                <a:lnTo>
                  <a:pt x="872313" y="427433"/>
                </a:lnTo>
                <a:lnTo>
                  <a:pt x="1744626" y="0"/>
                </a:lnTo>
                <a:close/>
              </a:path>
            </a:pathLst>
          </a:custGeom>
        </p:spPr>
        <p:style>
          <a:lnRef idx="1">
            <a:schemeClr val="accent2">
              <a:shade val="50000"/>
              <a:hueOff val="159189"/>
              <a:satOff val="27038"/>
              <a:lumOff val="19557"/>
              <a:alphaOff val="0"/>
            </a:schemeClr>
          </a:lnRef>
          <a:fill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fillRef>
          <a:effectRef idx="3">
            <a:schemeClr val="accent2">
              <a:shade val="50000"/>
              <a:hueOff val="159189"/>
              <a:satOff val="27038"/>
              <a:lumOff val="195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625859" rIns="15240" bIns="625859" numCol="1" spcCol="1270" anchor="ctr" anchorCtr="0">
            <a:noAutofit/>
          </a:bodyPr>
          <a:lstStyle/>
          <a:p>
            <a:pPr lvl="0" algn="ctr" defTabSz="10668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he-IL" sz="2400" b="1" kern="1200" dirty="0" smtClean="0"/>
              <a:t>מסכי מערכת</a:t>
            </a:r>
            <a:endParaRPr lang="he-IL" sz="2400" b="1" kern="1200" dirty="0"/>
          </a:p>
        </p:txBody>
      </p:sp>
    </p:spTree>
    <p:extLst>
      <p:ext uri="{BB962C8B-B14F-4D97-AF65-F5344CB8AC3E}">
        <p14:creationId xmlns:p14="http://schemas.microsoft.com/office/powerpoint/2010/main" val="20094250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5A7C"/>
      </a:dk1>
      <a:lt1>
        <a:srgbClr val="FFFFFF"/>
      </a:lt1>
      <a:dk2>
        <a:srgbClr val="333399"/>
      </a:dk2>
      <a:lt2>
        <a:srgbClr val="808080"/>
      </a:lt2>
      <a:accent1>
        <a:srgbClr val="E0F5FE"/>
      </a:accent1>
      <a:accent2>
        <a:srgbClr val="66CCFF"/>
      </a:accent2>
      <a:accent3>
        <a:srgbClr val="FFFFFF"/>
      </a:accent3>
      <a:accent4>
        <a:srgbClr val="004C69"/>
      </a:accent4>
      <a:accent5>
        <a:srgbClr val="EDF9FE"/>
      </a:accent5>
      <a:accent6>
        <a:srgbClr val="5CB9E7"/>
      </a:accent6>
      <a:hlink>
        <a:srgbClr val="3366FF"/>
      </a:hlink>
      <a:folHlink>
        <a:srgbClr val="CC99FF"/>
      </a:folHlink>
    </a:clrScheme>
    <a:fontScheme name="Title &amp; Bullets">
      <a:majorFont>
        <a:latin typeface="Arial Black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EDFE"/>
        </a:solidFill>
        <a:ln w="12700" cap="flat" cmpd="sng" algn="ctr">
          <a:solidFill>
            <a:srgbClr val="0091CE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5A7C"/>
            </a:solidFill>
            <a:effectLst/>
            <a:latin typeface="Century Gothic" pitchFamily="34" charset="0"/>
            <a:sym typeface="Century Gothic" pitchFamily="34" charset="0"/>
          </a:defRPr>
        </a:defPPr>
      </a:lstStyle>
    </a:spDef>
    <a:lnDef>
      <a:spPr>
        <a:ln w="4762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&amp; Bullets 1">
        <a:dk1>
          <a:srgbClr val="005A7C"/>
        </a:dk1>
        <a:lt1>
          <a:srgbClr val="FFFFFF"/>
        </a:lt1>
        <a:dk2>
          <a:srgbClr val="333399"/>
        </a:dk2>
        <a:lt2>
          <a:srgbClr val="808080"/>
        </a:lt2>
        <a:accent1>
          <a:srgbClr val="E0F5FE"/>
        </a:accent1>
        <a:accent2>
          <a:srgbClr val="66CCFF"/>
        </a:accent2>
        <a:accent3>
          <a:srgbClr val="FFFFFF"/>
        </a:accent3>
        <a:accent4>
          <a:srgbClr val="004C69"/>
        </a:accent4>
        <a:accent5>
          <a:srgbClr val="EDF9FE"/>
        </a:accent5>
        <a:accent6>
          <a:srgbClr val="5CB9E7"/>
        </a:accent6>
        <a:hlink>
          <a:srgbClr val="3366FF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4818</TotalTime>
  <Pages>0</Pages>
  <Words>622</Words>
  <Characters>0</Characters>
  <Application>Microsoft Office PowerPoint</Application>
  <PresentationFormat>מותאם אישית</PresentationFormat>
  <Lines>0</Lines>
  <Paragraphs>242</Paragraphs>
  <Slides>34</Slides>
  <Notes>1</Notes>
  <HiddenSlides>0</HiddenSlides>
  <MMClips>0</MMClips>
  <ScaleCrop>false</ScaleCrop>
  <HeadingPairs>
    <vt:vector size="4" baseType="variant"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34</vt:i4>
      </vt:variant>
    </vt:vector>
  </HeadingPairs>
  <TitlesOfParts>
    <vt:vector size="36" baseType="lpstr">
      <vt:lpstr>Title &amp; Bullets</vt:lpstr>
      <vt:lpstr>1_Diseño predeterminado</vt:lpstr>
      <vt:lpstr>מצגת של PowerPoint</vt:lpstr>
      <vt:lpstr>מצגת של PowerPoint</vt:lpstr>
      <vt:lpstr>מצגת של PowerPoint</vt:lpstr>
      <vt:lpstr>מצגת של PowerPoint</vt:lpstr>
      <vt:lpstr>תהליך העל בחברת מאסטרו</vt:lpstr>
      <vt:lpstr>מצגת של PowerPoint</vt:lpstr>
      <vt:lpstr>מצגת של PowerPoint</vt:lpstr>
      <vt:lpstr>מצגת של PowerPoint</vt:lpstr>
      <vt:lpstr>הבעיות שזוהו בארגון</vt:lpstr>
      <vt:lpstr>מצגת של PowerPoint</vt:lpstr>
      <vt:lpstr>משתמשי המערכת</vt:lpstr>
      <vt:lpstr>פלטפורמות המערכת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מודולי המערכת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אלמנט חכם</vt:lpstr>
      <vt:lpstr>מודולי המערכת</vt:lpstr>
      <vt:lpstr>מצגת של PowerPoint</vt:lpstr>
      <vt:lpstr>ממשק תמונה עם הערות</vt:lpstr>
      <vt:lpstr>מפה אינטראקטיבית</vt:lpstr>
      <vt:lpstr>בקרת איכות בגמר התקנה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your title here</dc:title>
  <dc:creator>עמדת תלמיד</dc:creator>
  <cp:lastModifiedBy>Lior</cp:lastModifiedBy>
  <cp:revision>394</cp:revision>
  <dcterms:modified xsi:type="dcterms:W3CDTF">2014-01-26T08:39:46Z</dcterms:modified>
</cp:coreProperties>
</file>